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408" y="5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0782" y="560273"/>
            <a:ext cx="7790434" cy="1093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550240"/>
            <a:ext cx="10358120" cy="10419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8697" y="2144979"/>
            <a:ext cx="7596505" cy="3796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GeunSik/SystenPgm/tree/main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439414"/>
            <a:ext cx="451294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atin typeface="Malgun Gothic"/>
                <a:cs typeface="Malgun Gothic"/>
              </a:rPr>
              <a:t>깃허브</a:t>
            </a:r>
            <a:r>
              <a:rPr sz="6600" spc="5" dirty="0">
                <a:latin typeface="Malgun Gothic"/>
                <a:cs typeface="Malgun Gothic"/>
              </a:rPr>
              <a:t> </a:t>
            </a:r>
            <a:r>
              <a:rPr sz="6600" spc="-25" dirty="0">
                <a:latin typeface="Malgun Gothic"/>
                <a:cs typeface="Malgun Gothic"/>
              </a:rPr>
              <a:t>정리</a:t>
            </a:r>
            <a:endParaRPr sz="66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4974412"/>
            <a:ext cx="27311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Malgun Gothic"/>
                <a:cs typeface="Malgun Gothic"/>
              </a:rPr>
              <a:t>2021563047</a:t>
            </a:r>
            <a:r>
              <a:rPr sz="2400" spc="-125" dirty="0">
                <a:latin typeface="Malgun Gothic"/>
                <a:cs typeface="Malgun Gothic"/>
              </a:rPr>
              <a:t> </a:t>
            </a:r>
            <a:r>
              <a:rPr sz="2400" spc="-25" dirty="0">
                <a:latin typeface="Malgun Gothic"/>
                <a:cs typeface="Malgun Gothic"/>
              </a:rPr>
              <a:t>이근석</a:t>
            </a:r>
            <a:endParaRPr sz="2400" dirty="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6991" y="4681554"/>
            <a:ext cx="5453380" cy="81915"/>
            <a:chOff x="816991" y="4681554"/>
            <a:chExt cx="5453380" cy="81915"/>
          </a:xfrm>
        </p:grpSpPr>
        <p:sp>
          <p:nvSpPr>
            <p:cNvPr id="5" name="object 5"/>
            <p:cNvSpPr/>
            <p:nvPr/>
          </p:nvSpPr>
          <p:spPr>
            <a:xfrm>
              <a:off x="837539" y="4702889"/>
              <a:ext cx="5411470" cy="46355"/>
            </a:xfrm>
            <a:custGeom>
              <a:avLst/>
              <a:gdLst/>
              <a:ahLst/>
              <a:cxnLst/>
              <a:rect l="l" t="t" r="r" b="b"/>
              <a:pathLst>
                <a:path w="5411470" h="46354">
                  <a:moveTo>
                    <a:pt x="2808535" y="0"/>
                  </a:moveTo>
                  <a:lnTo>
                    <a:pt x="2761546" y="597"/>
                  </a:lnTo>
                  <a:lnTo>
                    <a:pt x="2716498" y="2037"/>
                  </a:lnTo>
                  <a:lnTo>
                    <a:pt x="2672780" y="4292"/>
                  </a:lnTo>
                  <a:lnTo>
                    <a:pt x="2629775" y="7334"/>
                  </a:lnTo>
                  <a:lnTo>
                    <a:pt x="2586871" y="11135"/>
                  </a:lnTo>
                  <a:lnTo>
                    <a:pt x="2543454" y="15668"/>
                  </a:lnTo>
                  <a:lnTo>
                    <a:pt x="2501194" y="19590"/>
                  </a:lnTo>
                  <a:lnTo>
                    <a:pt x="2461340" y="21780"/>
                  </a:lnTo>
                  <a:lnTo>
                    <a:pt x="2422647" y="22544"/>
                  </a:lnTo>
                  <a:lnTo>
                    <a:pt x="2383871" y="22187"/>
                  </a:lnTo>
                  <a:lnTo>
                    <a:pt x="2343767" y="21016"/>
                  </a:lnTo>
                  <a:lnTo>
                    <a:pt x="2254595" y="17451"/>
                  </a:lnTo>
                  <a:lnTo>
                    <a:pt x="2203037" y="15668"/>
                  </a:lnTo>
                  <a:lnTo>
                    <a:pt x="2145172" y="14293"/>
                  </a:lnTo>
                  <a:lnTo>
                    <a:pt x="2079754" y="13631"/>
                  </a:lnTo>
                  <a:lnTo>
                    <a:pt x="2005539" y="13987"/>
                  </a:lnTo>
                  <a:lnTo>
                    <a:pt x="1850083" y="17304"/>
                  </a:lnTo>
                  <a:lnTo>
                    <a:pt x="1780212" y="18310"/>
                  </a:lnTo>
                  <a:lnTo>
                    <a:pt x="1711984" y="18777"/>
                  </a:lnTo>
                  <a:lnTo>
                    <a:pt x="1645716" y="18797"/>
                  </a:lnTo>
                  <a:lnTo>
                    <a:pt x="1581725" y="18462"/>
                  </a:lnTo>
                  <a:lnTo>
                    <a:pt x="1520329" y="17863"/>
                  </a:lnTo>
                  <a:lnTo>
                    <a:pt x="1307024" y="14652"/>
                  </a:lnTo>
                  <a:lnTo>
                    <a:pt x="1224179" y="13839"/>
                  </a:lnTo>
                  <a:lnTo>
                    <a:pt x="1189817" y="13951"/>
                  </a:lnTo>
                  <a:lnTo>
                    <a:pt x="1160586" y="14530"/>
                  </a:lnTo>
                  <a:lnTo>
                    <a:pt x="1136802" y="15668"/>
                  </a:lnTo>
                  <a:lnTo>
                    <a:pt x="1103586" y="16827"/>
                  </a:lnTo>
                  <a:lnTo>
                    <a:pt x="1066707" y="16314"/>
                  </a:lnTo>
                  <a:lnTo>
                    <a:pt x="1026025" y="14660"/>
                  </a:lnTo>
                  <a:lnTo>
                    <a:pt x="932681" y="10048"/>
                  </a:lnTo>
                  <a:lnTo>
                    <a:pt x="879737" y="8152"/>
                  </a:lnTo>
                  <a:lnTo>
                    <a:pt x="822421" y="7235"/>
                  </a:lnTo>
                  <a:lnTo>
                    <a:pt x="760593" y="7829"/>
                  </a:lnTo>
                  <a:lnTo>
                    <a:pt x="694111" y="10463"/>
                  </a:lnTo>
                  <a:lnTo>
                    <a:pt x="622833" y="15668"/>
                  </a:lnTo>
                  <a:lnTo>
                    <a:pt x="564417" y="20271"/>
                  </a:lnTo>
                  <a:lnTo>
                    <a:pt x="511225" y="23094"/>
                  </a:lnTo>
                  <a:lnTo>
                    <a:pt x="462046" y="24419"/>
                  </a:lnTo>
                  <a:lnTo>
                    <a:pt x="415673" y="24530"/>
                  </a:lnTo>
                  <a:lnTo>
                    <a:pt x="370898" y="23709"/>
                  </a:lnTo>
                  <a:lnTo>
                    <a:pt x="326510" y="22240"/>
                  </a:lnTo>
                  <a:lnTo>
                    <a:pt x="234066" y="18490"/>
                  </a:lnTo>
                  <a:lnTo>
                    <a:pt x="183592" y="16775"/>
                  </a:lnTo>
                  <a:lnTo>
                    <a:pt x="128672" y="15545"/>
                  </a:lnTo>
                  <a:lnTo>
                    <a:pt x="68098" y="15081"/>
                  </a:lnTo>
                  <a:lnTo>
                    <a:pt x="660" y="15668"/>
                  </a:lnTo>
                  <a:lnTo>
                    <a:pt x="0" y="23415"/>
                  </a:lnTo>
                  <a:lnTo>
                    <a:pt x="355" y="26717"/>
                  </a:lnTo>
                  <a:lnTo>
                    <a:pt x="660" y="33956"/>
                  </a:lnTo>
                  <a:lnTo>
                    <a:pt x="70730" y="30768"/>
                  </a:lnTo>
                  <a:lnTo>
                    <a:pt x="136914" y="28951"/>
                  </a:lnTo>
                  <a:lnTo>
                    <a:pt x="199496" y="28284"/>
                  </a:lnTo>
                  <a:lnTo>
                    <a:pt x="258758" y="28547"/>
                  </a:lnTo>
                  <a:lnTo>
                    <a:pt x="314983" y="29520"/>
                  </a:lnTo>
                  <a:lnTo>
                    <a:pt x="368455" y="30984"/>
                  </a:lnTo>
                  <a:lnTo>
                    <a:pt x="515175" y="36118"/>
                  </a:lnTo>
                  <a:lnTo>
                    <a:pt x="560460" y="37344"/>
                  </a:lnTo>
                  <a:lnTo>
                    <a:pt x="604406" y="37961"/>
                  </a:lnTo>
                  <a:lnTo>
                    <a:pt x="647295" y="37748"/>
                  </a:lnTo>
                  <a:lnTo>
                    <a:pt x="689411" y="36487"/>
                  </a:lnTo>
                  <a:lnTo>
                    <a:pt x="731037" y="33956"/>
                  </a:lnTo>
                  <a:lnTo>
                    <a:pt x="777277" y="30768"/>
                  </a:lnTo>
                  <a:lnTo>
                    <a:pt x="826331" y="28168"/>
                  </a:lnTo>
                  <a:lnTo>
                    <a:pt x="877694" y="26142"/>
                  </a:lnTo>
                  <a:lnTo>
                    <a:pt x="930862" y="24673"/>
                  </a:lnTo>
                  <a:lnTo>
                    <a:pt x="985330" y="23745"/>
                  </a:lnTo>
                  <a:lnTo>
                    <a:pt x="1040593" y="23344"/>
                  </a:lnTo>
                  <a:lnTo>
                    <a:pt x="1096146" y="23453"/>
                  </a:lnTo>
                  <a:lnTo>
                    <a:pt x="1151486" y="24057"/>
                  </a:lnTo>
                  <a:lnTo>
                    <a:pt x="1206107" y="25141"/>
                  </a:lnTo>
                  <a:lnTo>
                    <a:pt x="1259505" y="26688"/>
                  </a:lnTo>
                  <a:lnTo>
                    <a:pt x="1311175" y="28684"/>
                  </a:lnTo>
                  <a:lnTo>
                    <a:pt x="1360612" y="31111"/>
                  </a:lnTo>
                  <a:lnTo>
                    <a:pt x="1459484" y="37271"/>
                  </a:lnTo>
                  <a:lnTo>
                    <a:pt x="1509670" y="39995"/>
                  </a:lnTo>
                  <a:lnTo>
                    <a:pt x="1558496" y="42104"/>
                  </a:lnTo>
                  <a:lnTo>
                    <a:pt x="1606589" y="43574"/>
                  </a:lnTo>
                  <a:lnTo>
                    <a:pt x="1654577" y="44381"/>
                  </a:lnTo>
                  <a:lnTo>
                    <a:pt x="1703085" y="44502"/>
                  </a:lnTo>
                  <a:lnTo>
                    <a:pt x="1752741" y="43911"/>
                  </a:lnTo>
                  <a:lnTo>
                    <a:pt x="1804172" y="42585"/>
                  </a:lnTo>
                  <a:lnTo>
                    <a:pt x="1858005" y="40500"/>
                  </a:lnTo>
                  <a:lnTo>
                    <a:pt x="1914866" y="37632"/>
                  </a:lnTo>
                  <a:lnTo>
                    <a:pt x="1975383" y="33956"/>
                  </a:lnTo>
                  <a:lnTo>
                    <a:pt x="2018533" y="31884"/>
                  </a:lnTo>
                  <a:lnTo>
                    <a:pt x="2062035" y="31096"/>
                  </a:lnTo>
                  <a:lnTo>
                    <a:pt x="2105981" y="31377"/>
                  </a:lnTo>
                  <a:lnTo>
                    <a:pt x="2150464" y="32510"/>
                  </a:lnTo>
                  <a:lnTo>
                    <a:pt x="2195577" y="34278"/>
                  </a:lnTo>
                  <a:lnTo>
                    <a:pt x="2335618" y="41243"/>
                  </a:lnTo>
                  <a:lnTo>
                    <a:pt x="2384176" y="43397"/>
                  </a:lnTo>
                  <a:lnTo>
                    <a:pt x="2433826" y="45107"/>
                  </a:lnTo>
                  <a:lnTo>
                    <a:pt x="2484661" y="46158"/>
                  </a:lnTo>
                  <a:lnTo>
                    <a:pt x="2536774" y="46333"/>
                  </a:lnTo>
                  <a:lnTo>
                    <a:pt x="2590259" y="45416"/>
                  </a:lnTo>
                  <a:lnTo>
                    <a:pt x="2645206" y="43192"/>
                  </a:lnTo>
                  <a:lnTo>
                    <a:pt x="2701710" y="39444"/>
                  </a:lnTo>
                  <a:lnTo>
                    <a:pt x="2817619" y="28623"/>
                  </a:lnTo>
                  <a:lnTo>
                    <a:pt x="2873043" y="25257"/>
                  </a:lnTo>
                  <a:lnTo>
                    <a:pt x="2926385" y="23588"/>
                  </a:lnTo>
                  <a:lnTo>
                    <a:pt x="2977895" y="23348"/>
                  </a:lnTo>
                  <a:lnTo>
                    <a:pt x="3027824" y="24266"/>
                  </a:lnTo>
                  <a:lnTo>
                    <a:pt x="3076422" y="26076"/>
                  </a:lnTo>
                  <a:lnTo>
                    <a:pt x="3123939" y="28506"/>
                  </a:lnTo>
                  <a:lnTo>
                    <a:pt x="3262518" y="36836"/>
                  </a:lnTo>
                  <a:lnTo>
                    <a:pt x="3308221" y="39062"/>
                  </a:lnTo>
                  <a:lnTo>
                    <a:pt x="3354097" y="40564"/>
                  </a:lnTo>
                  <a:lnTo>
                    <a:pt x="3400396" y="41074"/>
                  </a:lnTo>
                  <a:lnTo>
                    <a:pt x="3447370" y="40322"/>
                  </a:lnTo>
                  <a:lnTo>
                    <a:pt x="3495268" y="38039"/>
                  </a:lnTo>
                  <a:lnTo>
                    <a:pt x="3602601" y="28972"/>
                  </a:lnTo>
                  <a:lnTo>
                    <a:pt x="3655580" y="26196"/>
                  </a:lnTo>
                  <a:lnTo>
                    <a:pt x="3704245" y="25252"/>
                  </a:lnTo>
                  <a:lnTo>
                    <a:pt x="3749563" y="25765"/>
                  </a:lnTo>
                  <a:lnTo>
                    <a:pt x="3792503" y="27359"/>
                  </a:lnTo>
                  <a:lnTo>
                    <a:pt x="3834032" y="29659"/>
                  </a:lnTo>
                  <a:lnTo>
                    <a:pt x="3916728" y="34872"/>
                  </a:lnTo>
                  <a:lnTo>
                    <a:pt x="3959831" y="37034"/>
                  </a:lnTo>
                  <a:lnTo>
                    <a:pt x="4005393" y="38399"/>
                  </a:lnTo>
                  <a:lnTo>
                    <a:pt x="4054382" y="38592"/>
                  </a:lnTo>
                  <a:lnTo>
                    <a:pt x="4107767" y="37236"/>
                  </a:lnTo>
                  <a:lnTo>
                    <a:pt x="4227789" y="30360"/>
                  </a:lnTo>
                  <a:lnTo>
                    <a:pt x="4288022" y="28161"/>
                  </a:lnTo>
                  <a:lnTo>
                    <a:pt x="4347076" y="27141"/>
                  </a:lnTo>
                  <a:lnTo>
                    <a:pt x="4404815" y="27083"/>
                  </a:lnTo>
                  <a:lnTo>
                    <a:pt x="4461102" y="27769"/>
                  </a:lnTo>
                  <a:lnTo>
                    <a:pt x="4515802" y="28981"/>
                  </a:lnTo>
                  <a:lnTo>
                    <a:pt x="4669010" y="33607"/>
                  </a:lnTo>
                  <a:lnTo>
                    <a:pt x="4715995" y="34752"/>
                  </a:lnTo>
                  <a:lnTo>
                    <a:pt x="4760711" y="35337"/>
                  </a:lnTo>
                  <a:lnTo>
                    <a:pt x="4803021" y="35144"/>
                  </a:lnTo>
                  <a:lnTo>
                    <a:pt x="4888011" y="32762"/>
                  </a:lnTo>
                  <a:lnTo>
                    <a:pt x="4933106" y="33060"/>
                  </a:lnTo>
                  <a:lnTo>
                    <a:pt x="4978543" y="34430"/>
                  </a:lnTo>
                  <a:lnTo>
                    <a:pt x="5072329" y="38722"/>
                  </a:lnTo>
                  <a:lnTo>
                    <a:pt x="5121619" y="40809"/>
                  </a:lnTo>
                  <a:lnTo>
                    <a:pt x="5173134" y="42300"/>
                  </a:lnTo>
                  <a:lnTo>
                    <a:pt x="5227345" y="42777"/>
                  </a:lnTo>
                  <a:lnTo>
                    <a:pt x="5284723" y="41824"/>
                  </a:lnTo>
                  <a:lnTo>
                    <a:pt x="5345738" y="39023"/>
                  </a:lnTo>
                  <a:lnTo>
                    <a:pt x="5410860" y="33956"/>
                  </a:lnTo>
                  <a:lnTo>
                    <a:pt x="5410098" y="28241"/>
                  </a:lnTo>
                  <a:lnTo>
                    <a:pt x="5410225" y="21129"/>
                  </a:lnTo>
                  <a:lnTo>
                    <a:pt x="5410860" y="15668"/>
                  </a:lnTo>
                  <a:lnTo>
                    <a:pt x="5366166" y="16879"/>
                  </a:lnTo>
                  <a:lnTo>
                    <a:pt x="5319170" y="17629"/>
                  </a:lnTo>
                  <a:lnTo>
                    <a:pt x="5270193" y="17979"/>
                  </a:lnTo>
                  <a:lnTo>
                    <a:pt x="5219561" y="17988"/>
                  </a:lnTo>
                  <a:lnTo>
                    <a:pt x="5114625" y="17220"/>
                  </a:lnTo>
                  <a:lnTo>
                    <a:pt x="4793753" y="12931"/>
                  </a:lnTo>
                  <a:lnTo>
                    <a:pt x="4693408" y="12427"/>
                  </a:lnTo>
                  <a:lnTo>
                    <a:pt x="4645932" y="12617"/>
                  </a:lnTo>
                  <a:lnTo>
                    <a:pt x="4600686" y="13180"/>
                  </a:lnTo>
                  <a:lnTo>
                    <a:pt x="4557993" y="14178"/>
                  </a:lnTo>
                  <a:lnTo>
                    <a:pt x="4518177" y="15668"/>
                  </a:lnTo>
                  <a:lnTo>
                    <a:pt x="4469709" y="17787"/>
                  </a:lnTo>
                  <a:lnTo>
                    <a:pt x="4429015" y="19319"/>
                  </a:lnTo>
                  <a:lnTo>
                    <a:pt x="4394190" y="20330"/>
                  </a:lnTo>
                  <a:lnTo>
                    <a:pt x="4363332" y="20881"/>
                  </a:lnTo>
                  <a:lnTo>
                    <a:pt x="4334538" y="21037"/>
                  </a:lnTo>
                  <a:lnTo>
                    <a:pt x="4305905" y="20861"/>
                  </a:lnTo>
                  <a:lnTo>
                    <a:pt x="4098537" y="17225"/>
                  </a:lnTo>
                  <a:lnTo>
                    <a:pt x="3950106" y="15668"/>
                  </a:lnTo>
                  <a:lnTo>
                    <a:pt x="3881722" y="15473"/>
                  </a:lnTo>
                  <a:lnTo>
                    <a:pt x="3819130" y="15814"/>
                  </a:lnTo>
                  <a:lnTo>
                    <a:pt x="3761642" y="16582"/>
                  </a:lnTo>
                  <a:lnTo>
                    <a:pt x="3708570" y="17668"/>
                  </a:lnTo>
                  <a:lnTo>
                    <a:pt x="3485355" y="24036"/>
                  </a:lnTo>
                  <a:lnTo>
                    <a:pt x="3444325" y="24732"/>
                  </a:lnTo>
                  <a:lnTo>
                    <a:pt x="3402893" y="24979"/>
                  </a:lnTo>
                  <a:lnTo>
                    <a:pt x="3360371" y="24669"/>
                  </a:lnTo>
                  <a:lnTo>
                    <a:pt x="3316072" y="23693"/>
                  </a:lnTo>
                  <a:lnTo>
                    <a:pt x="3269307" y="21940"/>
                  </a:lnTo>
                  <a:lnTo>
                    <a:pt x="3219388" y="19301"/>
                  </a:lnTo>
                  <a:lnTo>
                    <a:pt x="3094095" y="10626"/>
                  </a:lnTo>
                  <a:lnTo>
                    <a:pt x="3028188" y="6593"/>
                  </a:lnTo>
                  <a:lnTo>
                    <a:pt x="2967293" y="3542"/>
                  </a:lnTo>
                  <a:lnTo>
                    <a:pt x="2910794" y="1444"/>
                  </a:lnTo>
                  <a:lnTo>
                    <a:pt x="2858080" y="273"/>
                  </a:lnTo>
                  <a:lnTo>
                    <a:pt x="2808535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7628" y="4702191"/>
              <a:ext cx="5412105" cy="40640"/>
            </a:xfrm>
            <a:custGeom>
              <a:avLst/>
              <a:gdLst/>
              <a:ahLst/>
              <a:cxnLst/>
              <a:rect l="l" t="t" r="r" b="b"/>
              <a:pathLst>
                <a:path w="5412105" h="40639">
                  <a:moveTo>
                    <a:pt x="571" y="16366"/>
                  </a:moveTo>
                  <a:lnTo>
                    <a:pt x="44947" y="11789"/>
                  </a:lnTo>
                  <a:lnTo>
                    <a:pt x="89433" y="8220"/>
                  </a:lnTo>
                  <a:lnTo>
                    <a:pt x="134478" y="5628"/>
                  </a:lnTo>
                  <a:lnTo>
                    <a:pt x="180528" y="3982"/>
                  </a:lnTo>
                  <a:lnTo>
                    <a:pt x="228032" y="3253"/>
                  </a:lnTo>
                  <a:lnTo>
                    <a:pt x="277437" y="3407"/>
                  </a:lnTo>
                  <a:lnTo>
                    <a:pt x="329191" y="4415"/>
                  </a:lnTo>
                  <a:lnTo>
                    <a:pt x="383740" y="6246"/>
                  </a:lnTo>
                  <a:lnTo>
                    <a:pt x="441534" y="8869"/>
                  </a:lnTo>
                  <a:lnTo>
                    <a:pt x="503018" y="12252"/>
                  </a:lnTo>
                  <a:lnTo>
                    <a:pt x="568642" y="16366"/>
                  </a:lnTo>
                  <a:lnTo>
                    <a:pt x="621203" y="19290"/>
                  </a:lnTo>
                  <a:lnTo>
                    <a:pt x="672468" y="21144"/>
                  </a:lnTo>
                  <a:lnTo>
                    <a:pt x="722746" y="22084"/>
                  </a:lnTo>
                  <a:lnTo>
                    <a:pt x="772345" y="22264"/>
                  </a:lnTo>
                  <a:lnTo>
                    <a:pt x="821574" y="21839"/>
                  </a:lnTo>
                  <a:lnTo>
                    <a:pt x="870744" y="20964"/>
                  </a:lnTo>
                  <a:lnTo>
                    <a:pt x="920162" y="19795"/>
                  </a:lnTo>
                  <a:lnTo>
                    <a:pt x="970138" y="18485"/>
                  </a:lnTo>
                  <a:lnTo>
                    <a:pt x="1020981" y="17190"/>
                  </a:lnTo>
                  <a:lnTo>
                    <a:pt x="1073000" y="16066"/>
                  </a:lnTo>
                  <a:lnTo>
                    <a:pt x="1126505" y="15266"/>
                  </a:lnTo>
                  <a:lnTo>
                    <a:pt x="1181803" y="14946"/>
                  </a:lnTo>
                  <a:lnTo>
                    <a:pt x="1239205" y="15261"/>
                  </a:lnTo>
                  <a:lnTo>
                    <a:pt x="1299019" y="16366"/>
                  </a:lnTo>
                  <a:lnTo>
                    <a:pt x="1365664" y="17850"/>
                  </a:lnTo>
                  <a:lnTo>
                    <a:pt x="1424084" y="18694"/>
                  </a:lnTo>
                  <a:lnTo>
                    <a:pt x="1475940" y="19009"/>
                  </a:lnTo>
                  <a:lnTo>
                    <a:pt x="1522892" y="18906"/>
                  </a:lnTo>
                  <a:lnTo>
                    <a:pt x="1566600" y="18496"/>
                  </a:lnTo>
                  <a:lnTo>
                    <a:pt x="1608724" y="17890"/>
                  </a:lnTo>
                  <a:lnTo>
                    <a:pt x="1650926" y="17199"/>
                  </a:lnTo>
                  <a:lnTo>
                    <a:pt x="1694864" y="16535"/>
                  </a:lnTo>
                  <a:lnTo>
                    <a:pt x="1742199" y="16008"/>
                  </a:lnTo>
                  <a:lnTo>
                    <a:pt x="1794592" y="15731"/>
                  </a:lnTo>
                  <a:lnTo>
                    <a:pt x="1853703" y="15813"/>
                  </a:lnTo>
                  <a:lnTo>
                    <a:pt x="1921192" y="16366"/>
                  </a:lnTo>
                  <a:lnTo>
                    <a:pt x="1996742" y="16706"/>
                  </a:lnTo>
                  <a:lnTo>
                    <a:pt x="2066110" y="16062"/>
                  </a:lnTo>
                  <a:lnTo>
                    <a:pt x="2129762" y="14737"/>
                  </a:lnTo>
                  <a:lnTo>
                    <a:pt x="2188165" y="13039"/>
                  </a:lnTo>
                  <a:lnTo>
                    <a:pt x="2241786" y="11273"/>
                  </a:lnTo>
                  <a:lnTo>
                    <a:pt x="2291093" y="9745"/>
                  </a:lnTo>
                  <a:lnTo>
                    <a:pt x="2336553" y="8759"/>
                  </a:lnTo>
                  <a:lnTo>
                    <a:pt x="2378632" y="8623"/>
                  </a:lnTo>
                  <a:lnTo>
                    <a:pt x="2417799" y="9642"/>
                  </a:lnTo>
                  <a:lnTo>
                    <a:pt x="2454520" y="12121"/>
                  </a:lnTo>
                  <a:lnTo>
                    <a:pt x="2489263" y="16366"/>
                  </a:lnTo>
                  <a:lnTo>
                    <a:pt x="2517793" y="19277"/>
                  </a:lnTo>
                  <a:lnTo>
                    <a:pt x="2553057" y="20531"/>
                  </a:lnTo>
                  <a:lnTo>
                    <a:pt x="2594166" y="20413"/>
                  </a:lnTo>
                  <a:lnTo>
                    <a:pt x="2640230" y="19212"/>
                  </a:lnTo>
                  <a:lnTo>
                    <a:pt x="2690360" y="17212"/>
                  </a:lnTo>
                  <a:lnTo>
                    <a:pt x="2743667" y="14701"/>
                  </a:lnTo>
                  <a:lnTo>
                    <a:pt x="2799262" y="11966"/>
                  </a:lnTo>
                  <a:lnTo>
                    <a:pt x="2856254" y="9292"/>
                  </a:lnTo>
                  <a:lnTo>
                    <a:pt x="2913755" y="6966"/>
                  </a:lnTo>
                  <a:lnTo>
                    <a:pt x="2970875" y="5274"/>
                  </a:lnTo>
                  <a:lnTo>
                    <a:pt x="3026726" y="4504"/>
                  </a:lnTo>
                  <a:lnTo>
                    <a:pt x="3080417" y="4942"/>
                  </a:lnTo>
                  <a:lnTo>
                    <a:pt x="3131059" y="6874"/>
                  </a:lnTo>
                  <a:lnTo>
                    <a:pt x="3177763" y="10586"/>
                  </a:lnTo>
                  <a:lnTo>
                    <a:pt x="3219640" y="16366"/>
                  </a:lnTo>
                  <a:lnTo>
                    <a:pt x="3265628" y="23578"/>
                  </a:lnTo>
                  <a:lnTo>
                    <a:pt x="3313118" y="29273"/>
                  </a:lnTo>
                  <a:lnTo>
                    <a:pt x="3361974" y="33534"/>
                  </a:lnTo>
                  <a:lnTo>
                    <a:pt x="3412061" y="36450"/>
                  </a:lnTo>
                  <a:lnTo>
                    <a:pt x="3463243" y="38105"/>
                  </a:lnTo>
                  <a:lnTo>
                    <a:pt x="3515386" y="38588"/>
                  </a:lnTo>
                  <a:lnTo>
                    <a:pt x="3568354" y="37983"/>
                  </a:lnTo>
                  <a:lnTo>
                    <a:pt x="3622012" y="36378"/>
                  </a:lnTo>
                  <a:lnTo>
                    <a:pt x="3676225" y="33859"/>
                  </a:lnTo>
                  <a:lnTo>
                    <a:pt x="3730856" y="30511"/>
                  </a:lnTo>
                  <a:lnTo>
                    <a:pt x="3785772" y="26423"/>
                  </a:lnTo>
                  <a:lnTo>
                    <a:pt x="3840837" y="21679"/>
                  </a:lnTo>
                  <a:lnTo>
                    <a:pt x="3895915" y="16366"/>
                  </a:lnTo>
                  <a:lnTo>
                    <a:pt x="3951291" y="11325"/>
                  </a:lnTo>
                  <a:lnTo>
                    <a:pt x="4007149" y="7259"/>
                  </a:lnTo>
                  <a:lnTo>
                    <a:pt x="4063206" y="4129"/>
                  </a:lnTo>
                  <a:lnTo>
                    <a:pt x="4119176" y="1901"/>
                  </a:lnTo>
                  <a:lnTo>
                    <a:pt x="4174778" y="536"/>
                  </a:lnTo>
                  <a:lnTo>
                    <a:pt x="4229725" y="0"/>
                  </a:lnTo>
                  <a:lnTo>
                    <a:pt x="4283735" y="254"/>
                  </a:lnTo>
                  <a:lnTo>
                    <a:pt x="4336522" y="1264"/>
                  </a:lnTo>
                  <a:lnTo>
                    <a:pt x="4387804" y="2993"/>
                  </a:lnTo>
                  <a:lnTo>
                    <a:pt x="4437296" y="5404"/>
                  </a:lnTo>
                  <a:lnTo>
                    <a:pt x="4484713" y="8461"/>
                  </a:lnTo>
                  <a:lnTo>
                    <a:pt x="4529773" y="12127"/>
                  </a:lnTo>
                  <a:lnTo>
                    <a:pt x="4572190" y="16366"/>
                  </a:lnTo>
                  <a:lnTo>
                    <a:pt x="4606078" y="19362"/>
                  </a:lnTo>
                  <a:lnTo>
                    <a:pt x="4644664" y="21512"/>
                  </a:lnTo>
                  <a:lnTo>
                    <a:pt x="4687396" y="22909"/>
                  </a:lnTo>
                  <a:lnTo>
                    <a:pt x="4733718" y="23648"/>
                  </a:lnTo>
                  <a:lnTo>
                    <a:pt x="4783078" y="23824"/>
                  </a:lnTo>
                  <a:lnTo>
                    <a:pt x="4834922" y="23531"/>
                  </a:lnTo>
                  <a:lnTo>
                    <a:pt x="4888696" y="22864"/>
                  </a:lnTo>
                  <a:lnTo>
                    <a:pt x="4943846" y="21916"/>
                  </a:lnTo>
                  <a:lnTo>
                    <a:pt x="4999818" y="20782"/>
                  </a:lnTo>
                  <a:lnTo>
                    <a:pt x="5056060" y="19558"/>
                  </a:lnTo>
                  <a:lnTo>
                    <a:pt x="5112017" y="18336"/>
                  </a:lnTo>
                  <a:lnTo>
                    <a:pt x="5167135" y="17213"/>
                  </a:lnTo>
                  <a:lnTo>
                    <a:pt x="5220862" y="16281"/>
                  </a:lnTo>
                  <a:lnTo>
                    <a:pt x="5272642" y="15636"/>
                  </a:lnTo>
                  <a:lnTo>
                    <a:pt x="5321923" y="15372"/>
                  </a:lnTo>
                  <a:lnTo>
                    <a:pt x="5368150" y="15584"/>
                  </a:lnTo>
                  <a:lnTo>
                    <a:pt x="5410771" y="16366"/>
                  </a:lnTo>
                  <a:lnTo>
                    <a:pt x="5411279" y="23351"/>
                  </a:lnTo>
                  <a:lnTo>
                    <a:pt x="5411533" y="29193"/>
                  </a:lnTo>
                  <a:lnTo>
                    <a:pt x="5410771" y="34654"/>
                  </a:lnTo>
                  <a:lnTo>
                    <a:pt x="5342723" y="32338"/>
                  </a:lnTo>
                  <a:lnTo>
                    <a:pt x="5284928" y="31475"/>
                  </a:lnTo>
                  <a:lnTo>
                    <a:pt x="5235061" y="31734"/>
                  </a:lnTo>
                  <a:lnTo>
                    <a:pt x="5190799" y="32786"/>
                  </a:lnTo>
                  <a:lnTo>
                    <a:pt x="5149817" y="34302"/>
                  </a:lnTo>
                  <a:lnTo>
                    <a:pt x="5109794" y="35950"/>
                  </a:lnTo>
                  <a:lnTo>
                    <a:pt x="5068403" y="37403"/>
                  </a:lnTo>
                  <a:lnTo>
                    <a:pt x="5023322" y="38329"/>
                  </a:lnTo>
                  <a:lnTo>
                    <a:pt x="4972227" y="38400"/>
                  </a:lnTo>
                  <a:lnTo>
                    <a:pt x="4912795" y="37284"/>
                  </a:lnTo>
                  <a:lnTo>
                    <a:pt x="4842700" y="34654"/>
                  </a:lnTo>
                  <a:lnTo>
                    <a:pt x="4763628" y="31331"/>
                  </a:lnTo>
                  <a:lnTo>
                    <a:pt x="4693442" y="28936"/>
                  </a:lnTo>
                  <a:lnTo>
                    <a:pt x="4631118" y="27397"/>
                  </a:lnTo>
                  <a:lnTo>
                    <a:pt x="4575628" y="26644"/>
                  </a:lnTo>
                  <a:lnTo>
                    <a:pt x="4525946" y="26605"/>
                  </a:lnTo>
                  <a:lnTo>
                    <a:pt x="4481046" y="27210"/>
                  </a:lnTo>
                  <a:lnTo>
                    <a:pt x="4439900" y="28389"/>
                  </a:lnTo>
                  <a:lnTo>
                    <a:pt x="4401484" y="30069"/>
                  </a:lnTo>
                  <a:lnTo>
                    <a:pt x="4364769" y="32181"/>
                  </a:lnTo>
                  <a:lnTo>
                    <a:pt x="4328731" y="34654"/>
                  </a:lnTo>
                  <a:lnTo>
                    <a:pt x="4298205" y="36358"/>
                  </a:lnTo>
                  <a:lnTo>
                    <a:pt x="4259008" y="37679"/>
                  </a:lnTo>
                  <a:lnTo>
                    <a:pt x="4212474" y="38649"/>
                  </a:lnTo>
                  <a:lnTo>
                    <a:pt x="4159940" y="39297"/>
                  </a:lnTo>
                  <a:lnTo>
                    <a:pt x="4102741" y="39652"/>
                  </a:lnTo>
                  <a:lnTo>
                    <a:pt x="4042211" y="39746"/>
                  </a:lnTo>
                  <a:lnTo>
                    <a:pt x="3979687" y="39607"/>
                  </a:lnTo>
                  <a:lnTo>
                    <a:pt x="3916505" y="39266"/>
                  </a:lnTo>
                  <a:lnTo>
                    <a:pt x="3853998" y="38752"/>
                  </a:lnTo>
                  <a:lnTo>
                    <a:pt x="3793504" y="38097"/>
                  </a:lnTo>
                  <a:lnTo>
                    <a:pt x="3736357" y="37330"/>
                  </a:lnTo>
                  <a:lnTo>
                    <a:pt x="3683892" y="36480"/>
                  </a:lnTo>
                  <a:lnTo>
                    <a:pt x="3637446" y="35578"/>
                  </a:lnTo>
                  <a:lnTo>
                    <a:pt x="3598354" y="34654"/>
                  </a:lnTo>
                  <a:lnTo>
                    <a:pt x="3554426" y="34047"/>
                  </a:lnTo>
                  <a:lnTo>
                    <a:pt x="3511165" y="34339"/>
                  </a:lnTo>
                  <a:lnTo>
                    <a:pt x="3467835" y="35272"/>
                  </a:lnTo>
                  <a:lnTo>
                    <a:pt x="3423699" y="36585"/>
                  </a:lnTo>
                  <a:lnTo>
                    <a:pt x="3378019" y="38020"/>
                  </a:lnTo>
                  <a:lnTo>
                    <a:pt x="3330061" y="39317"/>
                  </a:lnTo>
                  <a:lnTo>
                    <a:pt x="3279085" y="40216"/>
                  </a:lnTo>
                  <a:lnTo>
                    <a:pt x="3224357" y="40459"/>
                  </a:lnTo>
                  <a:lnTo>
                    <a:pt x="3165138" y="39786"/>
                  </a:lnTo>
                  <a:lnTo>
                    <a:pt x="3100692" y="37937"/>
                  </a:lnTo>
                  <a:lnTo>
                    <a:pt x="3030283" y="34654"/>
                  </a:lnTo>
                  <a:lnTo>
                    <a:pt x="2974593" y="32038"/>
                  </a:lnTo>
                  <a:lnTo>
                    <a:pt x="2922698" y="30455"/>
                  </a:lnTo>
                  <a:lnTo>
                    <a:pt x="2873783" y="29746"/>
                  </a:lnTo>
                  <a:lnTo>
                    <a:pt x="2827036" y="29755"/>
                  </a:lnTo>
                  <a:lnTo>
                    <a:pt x="2781643" y="30324"/>
                  </a:lnTo>
                  <a:lnTo>
                    <a:pt x="2736792" y="31295"/>
                  </a:lnTo>
                  <a:lnTo>
                    <a:pt x="2691669" y="32511"/>
                  </a:lnTo>
                  <a:lnTo>
                    <a:pt x="2645462" y="33814"/>
                  </a:lnTo>
                  <a:lnTo>
                    <a:pt x="2597357" y="35047"/>
                  </a:lnTo>
                  <a:lnTo>
                    <a:pt x="2546541" y="36053"/>
                  </a:lnTo>
                  <a:lnTo>
                    <a:pt x="2492201" y="36674"/>
                  </a:lnTo>
                  <a:lnTo>
                    <a:pt x="2433524" y="36753"/>
                  </a:lnTo>
                  <a:lnTo>
                    <a:pt x="2369696" y="36132"/>
                  </a:lnTo>
                  <a:lnTo>
                    <a:pt x="2299906" y="34654"/>
                  </a:lnTo>
                  <a:lnTo>
                    <a:pt x="2234088" y="33217"/>
                  </a:lnTo>
                  <a:lnTo>
                    <a:pt x="2172612" y="32444"/>
                  </a:lnTo>
                  <a:lnTo>
                    <a:pt x="2114920" y="32227"/>
                  </a:lnTo>
                  <a:lnTo>
                    <a:pt x="2060457" y="32463"/>
                  </a:lnTo>
                  <a:lnTo>
                    <a:pt x="2008667" y="33045"/>
                  </a:lnTo>
                  <a:lnTo>
                    <a:pt x="1958993" y="33867"/>
                  </a:lnTo>
                  <a:lnTo>
                    <a:pt x="1910880" y="34824"/>
                  </a:lnTo>
                  <a:lnTo>
                    <a:pt x="1863772" y="35811"/>
                  </a:lnTo>
                  <a:lnTo>
                    <a:pt x="1817112" y="36720"/>
                  </a:lnTo>
                  <a:lnTo>
                    <a:pt x="1770344" y="37448"/>
                  </a:lnTo>
                  <a:lnTo>
                    <a:pt x="1722913" y="37887"/>
                  </a:lnTo>
                  <a:lnTo>
                    <a:pt x="1674261" y="37933"/>
                  </a:lnTo>
                  <a:lnTo>
                    <a:pt x="1623834" y="37480"/>
                  </a:lnTo>
                  <a:lnTo>
                    <a:pt x="1571075" y="36422"/>
                  </a:lnTo>
                  <a:lnTo>
                    <a:pt x="1515427" y="34654"/>
                  </a:lnTo>
                  <a:lnTo>
                    <a:pt x="1446287" y="31964"/>
                  </a:lnTo>
                  <a:lnTo>
                    <a:pt x="1381763" y="29318"/>
                  </a:lnTo>
                  <a:lnTo>
                    <a:pt x="1321415" y="26849"/>
                  </a:lnTo>
                  <a:lnTo>
                    <a:pt x="1264800" y="24691"/>
                  </a:lnTo>
                  <a:lnTo>
                    <a:pt x="1211476" y="22978"/>
                  </a:lnTo>
                  <a:lnTo>
                    <a:pt x="1161002" y="21843"/>
                  </a:lnTo>
                  <a:lnTo>
                    <a:pt x="1112935" y="21419"/>
                  </a:lnTo>
                  <a:lnTo>
                    <a:pt x="1066835" y="21841"/>
                  </a:lnTo>
                  <a:lnTo>
                    <a:pt x="1022258" y="23242"/>
                  </a:lnTo>
                  <a:lnTo>
                    <a:pt x="978764" y="25755"/>
                  </a:lnTo>
                  <a:lnTo>
                    <a:pt x="935910" y="29514"/>
                  </a:lnTo>
                  <a:lnTo>
                    <a:pt x="893254" y="34654"/>
                  </a:lnTo>
                  <a:lnTo>
                    <a:pt x="861536" y="37823"/>
                  </a:lnTo>
                  <a:lnTo>
                    <a:pt x="823807" y="39587"/>
                  </a:lnTo>
                  <a:lnTo>
                    <a:pt x="780801" y="40139"/>
                  </a:lnTo>
                  <a:lnTo>
                    <a:pt x="733250" y="39673"/>
                  </a:lnTo>
                  <a:lnTo>
                    <a:pt x="681886" y="38382"/>
                  </a:lnTo>
                  <a:lnTo>
                    <a:pt x="627443" y="36460"/>
                  </a:lnTo>
                  <a:lnTo>
                    <a:pt x="570653" y="34100"/>
                  </a:lnTo>
                  <a:lnTo>
                    <a:pt x="512248" y="31497"/>
                  </a:lnTo>
                  <a:lnTo>
                    <a:pt x="452961" y="28843"/>
                  </a:lnTo>
                  <a:lnTo>
                    <a:pt x="393525" y="26333"/>
                  </a:lnTo>
                  <a:lnTo>
                    <a:pt x="334672" y="24160"/>
                  </a:lnTo>
                  <a:lnTo>
                    <a:pt x="277135" y="22518"/>
                  </a:lnTo>
                  <a:lnTo>
                    <a:pt x="221646" y="21600"/>
                  </a:lnTo>
                  <a:lnTo>
                    <a:pt x="168939" y="21600"/>
                  </a:lnTo>
                  <a:lnTo>
                    <a:pt x="119745" y="22712"/>
                  </a:lnTo>
                  <a:lnTo>
                    <a:pt x="74797" y="25129"/>
                  </a:lnTo>
                  <a:lnTo>
                    <a:pt x="34828" y="29045"/>
                  </a:lnTo>
                  <a:lnTo>
                    <a:pt x="571" y="34654"/>
                  </a:lnTo>
                  <a:lnTo>
                    <a:pt x="0" y="25637"/>
                  </a:lnTo>
                  <a:lnTo>
                    <a:pt x="698" y="21446"/>
                  </a:lnTo>
                  <a:lnTo>
                    <a:pt x="571" y="16366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72C25F-859B-B0A7-D8B6-D16CFC1C27FD}"/>
              </a:ext>
            </a:extLst>
          </p:cNvPr>
          <p:cNvSpPr txBox="1"/>
          <p:nvPr/>
        </p:nvSpPr>
        <p:spPr>
          <a:xfrm>
            <a:off x="916939" y="5791200"/>
            <a:ext cx="571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2"/>
              </a:rPr>
              <a:t>깃 허브 주소</a:t>
            </a:r>
            <a:endParaRPr lang="en-US" altLang="ko-KR" dirty="0"/>
          </a:p>
          <a:p>
            <a:r>
              <a:rPr lang="en-US" altLang="ko-KR" dirty="0"/>
              <a:t>https://github.com/LGeunSik/SystenPgm/tree/main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439414"/>
            <a:ext cx="216408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5" dirty="0">
                <a:latin typeface="Malgun Gothic"/>
                <a:cs typeface="Malgun Gothic"/>
              </a:rPr>
              <a:t>8주차</a:t>
            </a:r>
            <a:endParaRPr sz="66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4974412"/>
            <a:ext cx="1245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중간고사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816991" y="4681554"/>
            <a:ext cx="5453380" cy="81915"/>
            <a:chOff x="816991" y="4681554"/>
            <a:chExt cx="5453380" cy="81915"/>
          </a:xfrm>
        </p:grpSpPr>
        <p:sp>
          <p:nvSpPr>
            <p:cNvPr id="5" name="object 5"/>
            <p:cNvSpPr/>
            <p:nvPr/>
          </p:nvSpPr>
          <p:spPr>
            <a:xfrm>
              <a:off x="837539" y="4702889"/>
              <a:ext cx="5411470" cy="46355"/>
            </a:xfrm>
            <a:custGeom>
              <a:avLst/>
              <a:gdLst/>
              <a:ahLst/>
              <a:cxnLst/>
              <a:rect l="l" t="t" r="r" b="b"/>
              <a:pathLst>
                <a:path w="5411470" h="46354">
                  <a:moveTo>
                    <a:pt x="2808535" y="0"/>
                  </a:moveTo>
                  <a:lnTo>
                    <a:pt x="2761546" y="597"/>
                  </a:lnTo>
                  <a:lnTo>
                    <a:pt x="2716498" y="2037"/>
                  </a:lnTo>
                  <a:lnTo>
                    <a:pt x="2672780" y="4292"/>
                  </a:lnTo>
                  <a:lnTo>
                    <a:pt x="2629775" y="7334"/>
                  </a:lnTo>
                  <a:lnTo>
                    <a:pt x="2586871" y="11135"/>
                  </a:lnTo>
                  <a:lnTo>
                    <a:pt x="2543454" y="15668"/>
                  </a:lnTo>
                  <a:lnTo>
                    <a:pt x="2501194" y="19590"/>
                  </a:lnTo>
                  <a:lnTo>
                    <a:pt x="2461340" y="21780"/>
                  </a:lnTo>
                  <a:lnTo>
                    <a:pt x="2422647" y="22544"/>
                  </a:lnTo>
                  <a:lnTo>
                    <a:pt x="2383871" y="22187"/>
                  </a:lnTo>
                  <a:lnTo>
                    <a:pt x="2343767" y="21016"/>
                  </a:lnTo>
                  <a:lnTo>
                    <a:pt x="2254595" y="17451"/>
                  </a:lnTo>
                  <a:lnTo>
                    <a:pt x="2203037" y="15668"/>
                  </a:lnTo>
                  <a:lnTo>
                    <a:pt x="2145172" y="14293"/>
                  </a:lnTo>
                  <a:lnTo>
                    <a:pt x="2079754" y="13631"/>
                  </a:lnTo>
                  <a:lnTo>
                    <a:pt x="2005539" y="13987"/>
                  </a:lnTo>
                  <a:lnTo>
                    <a:pt x="1850083" y="17304"/>
                  </a:lnTo>
                  <a:lnTo>
                    <a:pt x="1780212" y="18310"/>
                  </a:lnTo>
                  <a:lnTo>
                    <a:pt x="1711984" y="18777"/>
                  </a:lnTo>
                  <a:lnTo>
                    <a:pt x="1645716" y="18797"/>
                  </a:lnTo>
                  <a:lnTo>
                    <a:pt x="1581725" y="18462"/>
                  </a:lnTo>
                  <a:lnTo>
                    <a:pt x="1520329" y="17863"/>
                  </a:lnTo>
                  <a:lnTo>
                    <a:pt x="1307024" y="14652"/>
                  </a:lnTo>
                  <a:lnTo>
                    <a:pt x="1224179" y="13839"/>
                  </a:lnTo>
                  <a:lnTo>
                    <a:pt x="1189817" y="13951"/>
                  </a:lnTo>
                  <a:lnTo>
                    <a:pt x="1160586" y="14530"/>
                  </a:lnTo>
                  <a:lnTo>
                    <a:pt x="1136802" y="15668"/>
                  </a:lnTo>
                  <a:lnTo>
                    <a:pt x="1103586" y="16827"/>
                  </a:lnTo>
                  <a:lnTo>
                    <a:pt x="1066707" y="16314"/>
                  </a:lnTo>
                  <a:lnTo>
                    <a:pt x="1026025" y="14660"/>
                  </a:lnTo>
                  <a:lnTo>
                    <a:pt x="932681" y="10048"/>
                  </a:lnTo>
                  <a:lnTo>
                    <a:pt x="879737" y="8152"/>
                  </a:lnTo>
                  <a:lnTo>
                    <a:pt x="822421" y="7235"/>
                  </a:lnTo>
                  <a:lnTo>
                    <a:pt x="760593" y="7829"/>
                  </a:lnTo>
                  <a:lnTo>
                    <a:pt x="694111" y="10463"/>
                  </a:lnTo>
                  <a:lnTo>
                    <a:pt x="622833" y="15668"/>
                  </a:lnTo>
                  <a:lnTo>
                    <a:pt x="564417" y="20271"/>
                  </a:lnTo>
                  <a:lnTo>
                    <a:pt x="511225" y="23094"/>
                  </a:lnTo>
                  <a:lnTo>
                    <a:pt x="462046" y="24419"/>
                  </a:lnTo>
                  <a:lnTo>
                    <a:pt x="415673" y="24530"/>
                  </a:lnTo>
                  <a:lnTo>
                    <a:pt x="370898" y="23709"/>
                  </a:lnTo>
                  <a:lnTo>
                    <a:pt x="326510" y="22240"/>
                  </a:lnTo>
                  <a:lnTo>
                    <a:pt x="234066" y="18490"/>
                  </a:lnTo>
                  <a:lnTo>
                    <a:pt x="183592" y="16775"/>
                  </a:lnTo>
                  <a:lnTo>
                    <a:pt x="128672" y="15545"/>
                  </a:lnTo>
                  <a:lnTo>
                    <a:pt x="68098" y="15081"/>
                  </a:lnTo>
                  <a:lnTo>
                    <a:pt x="660" y="15668"/>
                  </a:lnTo>
                  <a:lnTo>
                    <a:pt x="0" y="23415"/>
                  </a:lnTo>
                  <a:lnTo>
                    <a:pt x="355" y="26717"/>
                  </a:lnTo>
                  <a:lnTo>
                    <a:pt x="660" y="33956"/>
                  </a:lnTo>
                  <a:lnTo>
                    <a:pt x="70730" y="30768"/>
                  </a:lnTo>
                  <a:lnTo>
                    <a:pt x="136914" y="28951"/>
                  </a:lnTo>
                  <a:lnTo>
                    <a:pt x="199496" y="28284"/>
                  </a:lnTo>
                  <a:lnTo>
                    <a:pt x="258758" y="28547"/>
                  </a:lnTo>
                  <a:lnTo>
                    <a:pt x="314983" y="29520"/>
                  </a:lnTo>
                  <a:lnTo>
                    <a:pt x="368455" y="30984"/>
                  </a:lnTo>
                  <a:lnTo>
                    <a:pt x="515175" y="36118"/>
                  </a:lnTo>
                  <a:lnTo>
                    <a:pt x="560460" y="37344"/>
                  </a:lnTo>
                  <a:lnTo>
                    <a:pt x="604406" y="37961"/>
                  </a:lnTo>
                  <a:lnTo>
                    <a:pt x="647295" y="37748"/>
                  </a:lnTo>
                  <a:lnTo>
                    <a:pt x="689411" y="36487"/>
                  </a:lnTo>
                  <a:lnTo>
                    <a:pt x="731037" y="33956"/>
                  </a:lnTo>
                  <a:lnTo>
                    <a:pt x="777277" y="30768"/>
                  </a:lnTo>
                  <a:lnTo>
                    <a:pt x="826331" y="28168"/>
                  </a:lnTo>
                  <a:lnTo>
                    <a:pt x="877694" y="26142"/>
                  </a:lnTo>
                  <a:lnTo>
                    <a:pt x="930862" y="24673"/>
                  </a:lnTo>
                  <a:lnTo>
                    <a:pt x="985330" y="23745"/>
                  </a:lnTo>
                  <a:lnTo>
                    <a:pt x="1040593" y="23344"/>
                  </a:lnTo>
                  <a:lnTo>
                    <a:pt x="1096146" y="23453"/>
                  </a:lnTo>
                  <a:lnTo>
                    <a:pt x="1151486" y="24057"/>
                  </a:lnTo>
                  <a:lnTo>
                    <a:pt x="1206107" y="25141"/>
                  </a:lnTo>
                  <a:lnTo>
                    <a:pt x="1259505" y="26688"/>
                  </a:lnTo>
                  <a:lnTo>
                    <a:pt x="1311175" y="28684"/>
                  </a:lnTo>
                  <a:lnTo>
                    <a:pt x="1360612" y="31111"/>
                  </a:lnTo>
                  <a:lnTo>
                    <a:pt x="1459484" y="37271"/>
                  </a:lnTo>
                  <a:lnTo>
                    <a:pt x="1509670" y="39995"/>
                  </a:lnTo>
                  <a:lnTo>
                    <a:pt x="1558496" y="42104"/>
                  </a:lnTo>
                  <a:lnTo>
                    <a:pt x="1606589" y="43574"/>
                  </a:lnTo>
                  <a:lnTo>
                    <a:pt x="1654577" y="44381"/>
                  </a:lnTo>
                  <a:lnTo>
                    <a:pt x="1703085" y="44502"/>
                  </a:lnTo>
                  <a:lnTo>
                    <a:pt x="1752741" y="43911"/>
                  </a:lnTo>
                  <a:lnTo>
                    <a:pt x="1804172" y="42585"/>
                  </a:lnTo>
                  <a:lnTo>
                    <a:pt x="1858005" y="40500"/>
                  </a:lnTo>
                  <a:lnTo>
                    <a:pt x="1914866" y="37632"/>
                  </a:lnTo>
                  <a:lnTo>
                    <a:pt x="1975383" y="33956"/>
                  </a:lnTo>
                  <a:lnTo>
                    <a:pt x="2018533" y="31884"/>
                  </a:lnTo>
                  <a:lnTo>
                    <a:pt x="2062035" y="31096"/>
                  </a:lnTo>
                  <a:lnTo>
                    <a:pt x="2105981" y="31377"/>
                  </a:lnTo>
                  <a:lnTo>
                    <a:pt x="2150464" y="32510"/>
                  </a:lnTo>
                  <a:lnTo>
                    <a:pt x="2195577" y="34278"/>
                  </a:lnTo>
                  <a:lnTo>
                    <a:pt x="2335618" y="41243"/>
                  </a:lnTo>
                  <a:lnTo>
                    <a:pt x="2384176" y="43397"/>
                  </a:lnTo>
                  <a:lnTo>
                    <a:pt x="2433826" y="45107"/>
                  </a:lnTo>
                  <a:lnTo>
                    <a:pt x="2484661" y="46158"/>
                  </a:lnTo>
                  <a:lnTo>
                    <a:pt x="2536774" y="46333"/>
                  </a:lnTo>
                  <a:lnTo>
                    <a:pt x="2590259" y="45416"/>
                  </a:lnTo>
                  <a:lnTo>
                    <a:pt x="2645206" y="43192"/>
                  </a:lnTo>
                  <a:lnTo>
                    <a:pt x="2701710" y="39444"/>
                  </a:lnTo>
                  <a:lnTo>
                    <a:pt x="2817619" y="28623"/>
                  </a:lnTo>
                  <a:lnTo>
                    <a:pt x="2873043" y="25257"/>
                  </a:lnTo>
                  <a:lnTo>
                    <a:pt x="2926385" y="23588"/>
                  </a:lnTo>
                  <a:lnTo>
                    <a:pt x="2977895" y="23348"/>
                  </a:lnTo>
                  <a:lnTo>
                    <a:pt x="3027824" y="24266"/>
                  </a:lnTo>
                  <a:lnTo>
                    <a:pt x="3076422" y="26076"/>
                  </a:lnTo>
                  <a:lnTo>
                    <a:pt x="3123939" y="28506"/>
                  </a:lnTo>
                  <a:lnTo>
                    <a:pt x="3262518" y="36836"/>
                  </a:lnTo>
                  <a:lnTo>
                    <a:pt x="3308221" y="39062"/>
                  </a:lnTo>
                  <a:lnTo>
                    <a:pt x="3354097" y="40564"/>
                  </a:lnTo>
                  <a:lnTo>
                    <a:pt x="3400396" y="41074"/>
                  </a:lnTo>
                  <a:lnTo>
                    <a:pt x="3447370" y="40322"/>
                  </a:lnTo>
                  <a:lnTo>
                    <a:pt x="3495268" y="38039"/>
                  </a:lnTo>
                  <a:lnTo>
                    <a:pt x="3602601" y="28972"/>
                  </a:lnTo>
                  <a:lnTo>
                    <a:pt x="3655580" y="26196"/>
                  </a:lnTo>
                  <a:lnTo>
                    <a:pt x="3704245" y="25252"/>
                  </a:lnTo>
                  <a:lnTo>
                    <a:pt x="3749563" y="25765"/>
                  </a:lnTo>
                  <a:lnTo>
                    <a:pt x="3792503" y="27359"/>
                  </a:lnTo>
                  <a:lnTo>
                    <a:pt x="3834032" y="29659"/>
                  </a:lnTo>
                  <a:lnTo>
                    <a:pt x="3916728" y="34872"/>
                  </a:lnTo>
                  <a:lnTo>
                    <a:pt x="3959831" y="37034"/>
                  </a:lnTo>
                  <a:lnTo>
                    <a:pt x="4005393" y="38399"/>
                  </a:lnTo>
                  <a:lnTo>
                    <a:pt x="4054382" y="38592"/>
                  </a:lnTo>
                  <a:lnTo>
                    <a:pt x="4107767" y="37236"/>
                  </a:lnTo>
                  <a:lnTo>
                    <a:pt x="4227789" y="30360"/>
                  </a:lnTo>
                  <a:lnTo>
                    <a:pt x="4288022" y="28161"/>
                  </a:lnTo>
                  <a:lnTo>
                    <a:pt x="4347076" y="27141"/>
                  </a:lnTo>
                  <a:lnTo>
                    <a:pt x="4404815" y="27083"/>
                  </a:lnTo>
                  <a:lnTo>
                    <a:pt x="4461102" y="27769"/>
                  </a:lnTo>
                  <a:lnTo>
                    <a:pt x="4515802" y="28981"/>
                  </a:lnTo>
                  <a:lnTo>
                    <a:pt x="4669010" y="33607"/>
                  </a:lnTo>
                  <a:lnTo>
                    <a:pt x="4715995" y="34752"/>
                  </a:lnTo>
                  <a:lnTo>
                    <a:pt x="4760711" y="35337"/>
                  </a:lnTo>
                  <a:lnTo>
                    <a:pt x="4803021" y="35144"/>
                  </a:lnTo>
                  <a:lnTo>
                    <a:pt x="4888011" y="32762"/>
                  </a:lnTo>
                  <a:lnTo>
                    <a:pt x="4933106" y="33060"/>
                  </a:lnTo>
                  <a:lnTo>
                    <a:pt x="4978543" y="34430"/>
                  </a:lnTo>
                  <a:lnTo>
                    <a:pt x="5072329" y="38722"/>
                  </a:lnTo>
                  <a:lnTo>
                    <a:pt x="5121619" y="40809"/>
                  </a:lnTo>
                  <a:lnTo>
                    <a:pt x="5173134" y="42300"/>
                  </a:lnTo>
                  <a:lnTo>
                    <a:pt x="5227345" y="42777"/>
                  </a:lnTo>
                  <a:lnTo>
                    <a:pt x="5284723" y="41824"/>
                  </a:lnTo>
                  <a:lnTo>
                    <a:pt x="5345738" y="39023"/>
                  </a:lnTo>
                  <a:lnTo>
                    <a:pt x="5410860" y="33956"/>
                  </a:lnTo>
                  <a:lnTo>
                    <a:pt x="5410098" y="28241"/>
                  </a:lnTo>
                  <a:lnTo>
                    <a:pt x="5410225" y="21129"/>
                  </a:lnTo>
                  <a:lnTo>
                    <a:pt x="5410860" y="15668"/>
                  </a:lnTo>
                  <a:lnTo>
                    <a:pt x="5366166" y="16879"/>
                  </a:lnTo>
                  <a:lnTo>
                    <a:pt x="5319170" y="17629"/>
                  </a:lnTo>
                  <a:lnTo>
                    <a:pt x="5270193" y="17979"/>
                  </a:lnTo>
                  <a:lnTo>
                    <a:pt x="5219561" y="17988"/>
                  </a:lnTo>
                  <a:lnTo>
                    <a:pt x="5114625" y="17220"/>
                  </a:lnTo>
                  <a:lnTo>
                    <a:pt x="4793753" y="12931"/>
                  </a:lnTo>
                  <a:lnTo>
                    <a:pt x="4693408" y="12427"/>
                  </a:lnTo>
                  <a:lnTo>
                    <a:pt x="4645932" y="12617"/>
                  </a:lnTo>
                  <a:lnTo>
                    <a:pt x="4600686" y="13180"/>
                  </a:lnTo>
                  <a:lnTo>
                    <a:pt x="4557993" y="14178"/>
                  </a:lnTo>
                  <a:lnTo>
                    <a:pt x="4518177" y="15668"/>
                  </a:lnTo>
                  <a:lnTo>
                    <a:pt x="4469709" y="17787"/>
                  </a:lnTo>
                  <a:lnTo>
                    <a:pt x="4429015" y="19319"/>
                  </a:lnTo>
                  <a:lnTo>
                    <a:pt x="4394190" y="20330"/>
                  </a:lnTo>
                  <a:lnTo>
                    <a:pt x="4363332" y="20881"/>
                  </a:lnTo>
                  <a:lnTo>
                    <a:pt x="4334538" y="21037"/>
                  </a:lnTo>
                  <a:lnTo>
                    <a:pt x="4305905" y="20861"/>
                  </a:lnTo>
                  <a:lnTo>
                    <a:pt x="4098537" y="17225"/>
                  </a:lnTo>
                  <a:lnTo>
                    <a:pt x="3950106" y="15668"/>
                  </a:lnTo>
                  <a:lnTo>
                    <a:pt x="3881722" y="15473"/>
                  </a:lnTo>
                  <a:lnTo>
                    <a:pt x="3819130" y="15814"/>
                  </a:lnTo>
                  <a:lnTo>
                    <a:pt x="3761642" y="16582"/>
                  </a:lnTo>
                  <a:lnTo>
                    <a:pt x="3708570" y="17668"/>
                  </a:lnTo>
                  <a:lnTo>
                    <a:pt x="3485355" y="24036"/>
                  </a:lnTo>
                  <a:lnTo>
                    <a:pt x="3444325" y="24732"/>
                  </a:lnTo>
                  <a:lnTo>
                    <a:pt x="3402893" y="24979"/>
                  </a:lnTo>
                  <a:lnTo>
                    <a:pt x="3360371" y="24669"/>
                  </a:lnTo>
                  <a:lnTo>
                    <a:pt x="3316072" y="23693"/>
                  </a:lnTo>
                  <a:lnTo>
                    <a:pt x="3269307" y="21940"/>
                  </a:lnTo>
                  <a:lnTo>
                    <a:pt x="3219388" y="19301"/>
                  </a:lnTo>
                  <a:lnTo>
                    <a:pt x="3094095" y="10626"/>
                  </a:lnTo>
                  <a:lnTo>
                    <a:pt x="3028188" y="6593"/>
                  </a:lnTo>
                  <a:lnTo>
                    <a:pt x="2967293" y="3542"/>
                  </a:lnTo>
                  <a:lnTo>
                    <a:pt x="2910794" y="1444"/>
                  </a:lnTo>
                  <a:lnTo>
                    <a:pt x="2858080" y="273"/>
                  </a:lnTo>
                  <a:lnTo>
                    <a:pt x="2808535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7628" y="4702191"/>
              <a:ext cx="5412105" cy="40640"/>
            </a:xfrm>
            <a:custGeom>
              <a:avLst/>
              <a:gdLst/>
              <a:ahLst/>
              <a:cxnLst/>
              <a:rect l="l" t="t" r="r" b="b"/>
              <a:pathLst>
                <a:path w="5412105" h="40639">
                  <a:moveTo>
                    <a:pt x="571" y="16366"/>
                  </a:moveTo>
                  <a:lnTo>
                    <a:pt x="44947" y="11789"/>
                  </a:lnTo>
                  <a:lnTo>
                    <a:pt x="89433" y="8220"/>
                  </a:lnTo>
                  <a:lnTo>
                    <a:pt x="134478" y="5628"/>
                  </a:lnTo>
                  <a:lnTo>
                    <a:pt x="180528" y="3982"/>
                  </a:lnTo>
                  <a:lnTo>
                    <a:pt x="228032" y="3253"/>
                  </a:lnTo>
                  <a:lnTo>
                    <a:pt x="277437" y="3407"/>
                  </a:lnTo>
                  <a:lnTo>
                    <a:pt x="329191" y="4415"/>
                  </a:lnTo>
                  <a:lnTo>
                    <a:pt x="383740" y="6246"/>
                  </a:lnTo>
                  <a:lnTo>
                    <a:pt x="441534" y="8869"/>
                  </a:lnTo>
                  <a:lnTo>
                    <a:pt x="503018" y="12252"/>
                  </a:lnTo>
                  <a:lnTo>
                    <a:pt x="568642" y="16366"/>
                  </a:lnTo>
                  <a:lnTo>
                    <a:pt x="621203" y="19290"/>
                  </a:lnTo>
                  <a:lnTo>
                    <a:pt x="672468" y="21144"/>
                  </a:lnTo>
                  <a:lnTo>
                    <a:pt x="722746" y="22084"/>
                  </a:lnTo>
                  <a:lnTo>
                    <a:pt x="772345" y="22264"/>
                  </a:lnTo>
                  <a:lnTo>
                    <a:pt x="821574" y="21839"/>
                  </a:lnTo>
                  <a:lnTo>
                    <a:pt x="870744" y="20964"/>
                  </a:lnTo>
                  <a:lnTo>
                    <a:pt x="920162" y="19795"/>
                  </a:lnTo>
                  <a:lnTo>
                    <a:pt x="970138" y="18485"/>
                  </a:lnTo>
                  <a:lnTo>
                    <a:pt x="1020981" y="17190"/>
                  </a:lnTo>
                  <a:lnTo>
                    <a:pt x="1073000" y="16066"/>
                  </a:lnTo>
                  <a:lnTo>
                    <a:pt x="1126505" y="15266"/>
                  </a:lnTo>
                  <a:lnTo>
                    <a:pt x="1181803" y="14946"/>
                  </a:lnTo>
                  <a:lnTo>
                    <a:pt x="1239205" y="15261"/>
                  </a:lnTo>
                  <a:lnTo>
                    <a:pt x="1299019" y="16366"/>
                  </a:lnTo>
                  <a:lnTo>
                    <a:pt x="1365664" y="17850"/>
                  </a:lnTo>
                  <a:lnTo>
                    <a:pt x="1424084" y="18694"/>
                  </a:lnTo>
                  <a:lnTo>
                    <a:pt x="1475940" y="19009"/>
                  </a:lnTo>
                  <a:lnTo>
                    <a:pt x="1522892" y="18906"/>
                  </a:lnTo>
                  <a:lnTo>
                    <a:pt x="1566600" y="18496"/>
                  </a:lnTo>
                  <a:lnTo>
                    <a:pt x="1608724" y="17890"/>
                  </a:lnTo>
                  <a:lnTo>
                    <a:pt x="1650926" y="17199"/>
                  </a:lnTo>
                  <a:lnTo>
                    <a:pt x="1694864" y="16535"/>
                  </a:lnTo>
                  <a:lnTo>
                    <a:pt x="1742199" y="16008"/>
                  </a:lnTo>
                  <a:lnTo>
                    <a:pt x="1794592" y="15731"/>
                  </a:lnTo>
                  <a:lnTo>
                    <a:pt x="1853703" y="15813"/>
                  </a:lnTo>
                  <a:lnTo>
                    <a:pt x="1921192" y="16366"/>
                  </a:lnTo>
                  <a:lnTo>
                    <a:pt x="1996742" y="16706"/>
                  </a:lnTo>
                  <a:lnTo>
                    <a:pt x="2066110" y="16062"/>
                  </a:lnTo>
                  <a:lnTo>
                    <a:pt x="2129762" y="14737"/>
                  </a:lnTo>
                  <a:lnTo>
                    <a:pt x="2188165" y="13039"/>
                  </a:lnTo>
                  <a:lnTo>
                    <a:pt x="2241786" y="11273"/>
                  </a:lnTo>
                  <a:lnTo>
                    <a:pt x="2291093" y="9745"/>
                  </a:lnTo>
                  <a:lnTo>
                    <a:pt x="2336553" y="8759"/>
                  </a:lnTo>
                  <a:lnTo>
                    <a:pt x="2378632" y="8623"/>
                  </a:lnTo>
                  <a:lnTo>
                    <a:pt x="2417799" y="9642"/>
                  </a:lnTo>
                  <a:lnTo>
                    <a:pt x="2454520" y="12121"/>
                  </a:lnTo>
                  <a:lnTo>
                    <a:pt x="2489263" y="16366"/>
                  </a:lnTo>
                  <a:lnTo>
                    <a:pt x="2517793" y="19277"/>
                  </a:lnTo>
                  <a:lnTo>
                    <a:pt x="2553057" y="20531"/>
                  </a:lnTo>
                  <a:lnTo>
                    <a:pt x="2594166" y="20413"/>
                  </a:lnTo>
                  <a:lnTo>
                    <a:pt x="2640230" y="19212"/>
                  </a:lnTo>
                  <a:lnTo>
                    <a:pt x="2690360" y="17212"/>
                  </a:lnTo>
                  <a:lnTo>
                    <a:pt x="2743667" y="14701"/>
                  </a:lnTo>
                  <a:lnTo>
                    <a:pt x="2799262" y="11966"/>
                  </a:lnTo>
                  <a:lnTo>
                    <a:pt x="2856254" y="9292"/>
                  </a:lnTo>
                  <a:lnTo>
                    <a:pt x="2913755" y="6966"/>
                  </a:lnTo>
                  <a:lnTo>
                    <a:pt x="2970875" y="5274"/>
                  </a:lnTo>
                  <a:lnTo>
                    <a:pt x="3026726" y="4504"/>
                  </a:lnTo>
                  <a:lnTo>
                    <a:pt x="3080417" y="4942"/>
                  </a:lnTo>
                  <a:lnTo>
                    <a:pt x="3131059" y="6874"/>
                  </a:lnTo>
                  <a:lnTo>
                    <a:pt x="3177763" y="10586"/>
                  </a:lnTo>
                  <a:lnTo>
                    <a:pt x="3219640" y="16366"/>
                  </a:lnTo>
                  <a:lnTo>
                    <a:pt x="3265628" y="23578"/>
                  </a:lnTo>
                  <a:lnTo>
                    <a:pt x="3313118" y="29273"/>
                  </a:lnTo>
                  <a:lnTo>
                    <a:pt x="3361974" y="33534"/>
                  </a:lnTo>
                  <a:lnTo>
                    <a:pt x="3412061" y="36450"/>
                  </a:lnTo>
                  <a:lnTo>
                    <a:pt x="3463243" y="38105"/>
                  </a:lnTo>
                  <a:lnTo>
                    <a:pt x="3515386" y="38588"/>
                  </a:lnTo>
                  <a:lnTo>
                    <a:pt x="3568354" y="37983"/>
                  </a:lnTo>
                  <a:lnTo>
                    <a:pt x="3622012" y="36378"/>
                  </a:lnTo>
                  <a:lnTo>
                    <a:pt x="3676225" y="33859"/>
                  </a:lnTo>
                  <a:lnTo>
                    <a:pt x="3730856" y="30511"/>
                  </a:lnTo>
                  <a:lnTo>
                    <a:pt x="3785772" y="26423"/>
                  </a:lnTo>
                  <a:lnTo>
                    <a:pt x="3840837" y="21679"/>
                  </a:lnTo>
                  <a:lnTo>
                    <a:pt x="3895915" y="16366"/>
                  </a:lnTo>
                  <a:lnTo>
                    <a:pt x="3951291" y="11325"/>
                  </a:lnTo>
                  <a:lnTo>
                    <a:pt x="4007149" y="7259"/>
                  </a:lnTo>
                  <a:lnTo>
                    <a:pt x="4063206" y="4129"/>
                  </a:lnTo>
                  <a:lnTo>
                    <a:pt x="4119176" y="1901"/>
                  </a:lnTo>
                  <a:lnTo>
                    <a:pt x="4174778" y="536"/>
                  </a:lnTo>
                  <a:lnTo>
                    <a:pt x="4229725" y="0"/>
                  </a:lnTo>
                  <a:lnTo>
                    <a:pt x="4283735" y="254"/>
                  </a:lnTo>
                  <a:lnTo>
                    <a:pt x="4336522" y="1264"/>
                  </a:lnTo>
                  <a:lnTo>
                    <a:pt x="4387804" y="2993"/>
                  </a:lnTo>
                  <a:lnTo>
                    <a:pt x="4437296" y="5404"/>
                  </a:lnTo>
                  <a:lnTo>
                    <a:pt x="4484713" y="8461"/>
                  </a:lnTo>
                  <a:lnTo>
                    <a:pt x="4529773" y="12127"/>
                  </a:lnTo>
                  <a:lnTo>
                    <a:pt x="4572190" y="16366"/>
                  </a:lnTo>
                  <a:lnTo>
                    <a:pt x="4606078" y="19362"/>
                  </a:lnTo>
                  <a:lnTo>
                    <a:pt x="4644664" y="21512"/>
                  </a:lnTo>
                  <a:lnTo>
                    <a:pt x="4687396" y="22909"/>
                  </a:lnTo>
                  <a:lnTo>
                    <a:pt x="4733718" y="23648"/>
                  </a:lnTo>
                  <a:lnTo>
                    <a:pt x="4783078" y="23824"/>
                  </a:lnTo>
                  <a:lnTo>
                    <a:pt x="4834922" y="23531"/>
                  </a:lnTo>
                  <a:lnTo>
                    <a:pt x="4888696" y="22864"/>
                  </a:lnTo>
                  <a:lnTo>
                    <a:pt x="4943846" y="21916"/>
                  </a:lnTo>
                  <a:lnTo>
                    <a:pt x="4999818" y="20782"/>
                  </a:lnTo>
                  <a:lnTo>
                    <a:pt x="5056060" y="19558"/>
                  </a:lnTo>
                  <a:lnTo>
                    <a:pt x="5112017" y="18336"/>
                  </a:lnTo>
                  <a:lnTo>
                    <a:pt x="5167135" y="17213"/>
                  </a:lnTo>
                  <a:lnTo>
                    <a:pt x="5220862" y="16281"/>
                  </a:lnTo>
                  <a:lnTo>
                    <a:pt x="5272642" y="15636"/>
                  </a:lnTo>
                  <a:lnTo>
                    <a:pt x="5321923" y="15372"/>
                  </a:lnTo>
                  <a:lnTo>
                    <a:pt x="5368150" y="15584"/>
                  </a:lnTo>
                  <a:lnTo>
                    <a:pt x="5410771" y="16366"/>
                  </a:lnTo>
                  <a:lnTo>
                    <a:pt x="5411279" y="23351"/>
                  </a:lnTo>
                  <a:lnTo>
                    <a:pt x="5411533" y="29193"/>
                  </a:lnTo>
                  <a:lnTo>
                    <a:pt x="5410771" y="34654"/>
                  </a:lnTo>
                  <a:lnTo>
                    <a:pt x="5342723" y="32338"/>
                  </a:lnTo>
                  <a:lnTo>
                    <a:pt x="5284928" y="31475"/>
                  </a:lnTo>
                  <a:lnTo>
                    <a:pt x="5235061" y="31734"/>
                  </a:lnTo>
                  <a:lnTo>
                    <a:pt x="5190799" y="32786"/>
                  </a:lnTo>
                  <a:lnTo>
                    <a:pt x="5149817" y="34302"/>
                  </a:lnTo>
                  <a:lnTo>
                    <a:pt x="5109794" y="35950"/>
                  </a:lnTo>
                  <a:lnTo>
                    <a:pt x="5068403" y="37403"/>
                  </a:lnTo>
                  <a:lnTo>
                    <a:pt x="5023322" y="38329"/>
                  </a:lnTo>
                  <a:lnTo>
                    <a:pt x="4972227" y="38400"/>
                  </a:lnTo>
                  <a:lnTo>
                    <a:pt x="4912795" y="37284"/>
                  </a:lnTo>
                  <a:lnTo>
                    <a:pt x="4842700" y="34654"/>
                  </a:lnTo>
                  <a:lnTo>
                    <a:pt x="4763628" y="31331"/>
                  </a:lnTo>
                  <a:lnTo>
                    <a:pt x="4693442" y="28936"/>
                  </a:lnTo>
                  <a:lnTo>
                    <a:pt x="4631118" y="27397"/>
                  </a:lnTo>
                  <a:lnTo>
                    <a:pt x="4575628" y="26644"/>
                  </a:lnTo>
                  <a:lnTo>
                    <a:pt x="4525946" y="26605"/>
                  </a:lnTo>
                  <a:lnTo>
                    <a:pt x="4481046" y="27210"/>
                  </a:lnTo>
                  <a:lnTo>
                    <a:pt x="4439900" y="28389"/>
                  </a:lnTo>
                  <a:lnTo>
                    <a:pt x="4401484" y="30069"/>
                  </a:lnTo>
                  <a:lnTo>
                    <a:pt x="4364769" y="32181"/>
                  </a:lnTo>
                  <a:lnTo>
                    <a:pt x="4328731" y="34654"/>
                  </a:lnTo>
                  <a:lnTo>
                    <a:pt x="4298205" y="36358"/>
                  </a:lnTo>
                  <a:lnTo>
                    <a:pt x="4259008" y="37679"/>
                  </a:lnTo>
                  <a:lnTo>
                    <a:pt x="4212474" y="38649"/>
                  </a:lnTo>
                  <a:lnTo>
                    <a:pt x="4159940" y="39297"/>
                  </a:lnTo>
                  <a:lnTo>
                    <a:pt x="4102741" y="39652"/>
                  </a:lnTo>
                  <a:lnTo>
                    <a:pt x="4042211" y="39746"/>
                  </a:lnTo>
                  <a:lnTo>
                    <a:pt x="3979687" y="39607"/>
                  </a:lnTo>
                  <a:lnTo>
                    <a:pt x="3916505" y="39266"/>
                  </a:lnTo>
                  <a:lnTo>
                    <a:pt x="3853998" y="38752"/>
                  </a:lnTo>
                  <a:lnTo>
                    <a:pt x="3793504" y="38097"/>
                  </a:lnTo>
                  <a:lnTo>
                    <a:pt x="3736357" y="37330"/>
                  </a:lnTo>
                  <a:lnTo>
                    <a:pt x="3683892" y="36480"/>
                  </a:lnTo>
                  <a:lnTo>
                    <a:pt x="3637446" y="35578"/>
                  </a:lnTo>
                  <a:lnTo>
                    <a:pt x="3598354" y="34654"/>
                  </a:lnTo>
                  <a:lnTo>
                    <a:pt x="3554426" y="34047"/>
                  </a:lnTo>
                  <a:lnTo>
                    <a:pt x="3511165" y="34339"/>
                  </a:lnTo>
                  <a:lnTo>
                    <a:pt x="3467835" y="35272"/>
                  </a:lnTo>
                  <a:lnTo>
                    <a:pt x="3423699" y="36585"/>
                  </a:lnTo>
                  <a:lnTo>
                    <a:pt x="3378019" y="38020"/>
                  </a:lnTo>
                  <a:lnTo>
                    <a:pt x="3330061" y="39317"/>
                  </a:lnTo>
                  <a:lnTo>
                    <a:pt x="3279085" y="40216"/>
                  </a:lnTo>
                  <a:lnTo>
                    <a:pt x="3224357" y="40459"/>
                  </a:lnTo>
                  <a:lnTo>
                    <a:pt x="3165138" y="39786"/>
                  </a:lnTo>
                  <a:lnTo>
                    <a:pt x="3100692" y="37937"/>
                  </a:lnTo>
                  <a:lnTo>
                    <a:pt x="3030283" y="34654"/>
                  </a:lnTo>
                  <a:lnTo>
                    <a:pt x="2974593" y="32038"/>
                  </a:lnTo>
                  <a:lnTo>
                    <a:pt x="2922698" y="30455"/>
                  </a:lnTo>
                  <a:lnTo>
                    <a:pt x="2873783" y="29746"/>
                  </a:lnTo>
                  <a:lnTo>
                    <a:pt x="2827036" y="29755"/>
                  </a:lnTo>
                  <a:lnTo>
                    <a:pt x="2781643" y="30324"/>
                  </a:lnTo>
                  <a:lnTo>
                    <a:pt x="2736792" y="31295"/>
                  </a:lnTo>
                  <a:lnTo>
                    <a:pt x="2691669" y="32511"/>
                  </a:lnTo>
                  <a:lnTo>
                    <a:pt x="2645462" y="33814"/>
                  </a:lnTo>
                  <a:lnTo>
                    <a:pt x="2597357" y="35047"/>
                  </a:lnTo>
                  <a:lnTo>
                    <a:pt x="2546541" y="36053"/>
                  </a:lnTo>
                  <a:lnTo>
                    <a:pt x="2492201" y="36674"/>
                  </a:lnTo>
                  <a:lnTo>
                    <a:pt x="2433524" y="36753"/>
                  </a:lnTo>
                  <a:lnTo>
                    <a:pt x="2369696" y="36132"/>
                  </a:lnTo>
                  <a:lnTo>
                    <a:pt x="2299906" y="34654"/>
                  </a:lnTo>
                  <a:lnTo>
                    <a:pt x="2234088" y="33217"/>
                  </a:lnTo>
                  <a:lnTo>
                    <a:pt x="2172612" y="32444"/>
                  </a:lnTo>
                  <a:lnTo>
                    <a:pt x="2114920" y="32227"/>
                  </a:lnTo>
                  <a:lnTo>
                    <a:pt x="2060457" y="32463"/>
                  </a:lnTo>
                  <a:lnTo>
                    <a:pt x="2008667" y="33045"/>
                  </a:lnTo>
                  <a:lnTo>
                    <a:pt x="1958993" y="33867"/>
                  </a:lnTo>
                  <a:lnTo>
                    <a:pt x="1910880" y="34824"/>
                  </a:lnTo>
                  <a:lnTo>
                    <a:pt x="1863772" y="35811"/>
                  </a:lnTo>
                  <a:lnTo>
                    <a:pt x="1817112" y="36720"/>
                  </a:lnTo>
                  <a:lnTo>
                    <a:pt x="1770344" y="37448"/>
                  </a:lnTo>
                  <a:lnTo>
                    <a:pt x="1722913" y="37887"/>
                  </a:lnTo>
                  <a:lnTo>
                    <a:pt x="1674261" y="37933"/>
                  </a:lnTo>
                  <a:lnTo>
                    <a:pt x="1623834" y="37480"/>
                  </a:lnTo>
                  <a:lnTo>
                    <a:pt x="1571075" y="36422"/>
                  </a:lnTo>
                  <a:lnTo>
                    <a:pt x="1515427" y="34654"/>
                  </a:lnTo>
                  <a:lnTo>
                    <a:pt x="1446287" y="31964"/>
                  </a:lnTo>
                  <a:lnTo>
                    <a:pt x="1381763" y="29318"/>
                  </a:lnTo>
                  <a:lnTo>
                    <a:pt x="1321415" y="26849"/>
                  </a:lnTo>
                  <a:lnTo>
                    <a:pt x="1264800" y="24691"/>
                  </a:lnTo>
                  <a:lnTo>
                    <a:pt x="1211476" y="22978"/>
                  </a:lnTo>
                  <a:lnTo>
                    <a:pt x="1161002" y="21843"/>
                  </a:lnTo>
                  <a:lnTo>
                    <a:pt x="1112935" y="21419"/>
                  </a:lnTo>
                  <a:lnTo>
                    <a:pt x="1066835" y="21841"/>
                  </a:lnTo>
                  <a:lnTo>
                    <a:pt x="1022258" y="23242"/>
                  </a:lnTo>
                  <a:lnTo>
                    <a:pt x="978764" y="25755"/>
                  </a:lnTo>
                  <a:lnTo>
                    <a:pt x="935910" y="29514"/>
                  </a:lnTo>
                  <a:lnTo>
                    <a:pt x="893254" y="34654"/>
                  </a:lnTo>
                  <a:lnTo>
                    <a:pt x="861536" y="37823"/>
                  </a:lnTo>
                  <a:lnTo>
                    <a:pt x="823807" y="39587"/>
                  </a:lnTo>
                  <a:lnTo>
                    <a:pt x="780801" y="40139"/>
                  </a:lnTo>
                  <a:lnTo>
                    <a:pt x="733250" y="39673"/>
                  </a:lnTo>
                  <a:lnTo>
                    <a:pt x="681886" y="38382"/>
                  </a:lnTo>
                  <a:lnTo>
                    <a:pt x="627443" y="36460"/>
                  </a:lnTo>
                  <a:lnTo>
                    <a:pt x="570653" y="34100"/>
                  </a:lnTo>
                  <a:lnTo>
                    <a:pt x="512248" y="31497"/>
                  </a:lnTo>
                  <a:lnTo>
                    <a:pt x="452961" y="28843"/>
                  </a:lnTo>
                  <a:lnTo>
                    <a:pt x="393525" y="26333"/>
                  </a:lnTo>
                  <a:lnTo>
                    <a:pt x="334672" y="24160"/>
                  </a:lnTo>
                  <a:lnTo>
                    <a:pt x="277135" y="22518"/>
                  </a:lnTo>
                  <a:lnTo>
                    <a:pt x="221646" y="21600"/>
                  </a:lnTo>
                  <a:lnTo>
                    <a:pt x="168939" y="21600"/>
                  </a:lnTo>
                  <a:lnTo>
                    <a:pt x="119745" y="22712"/>
                  </a:lnTo>
                  <a:lnTo>
                    <a:pt x="74797" y="25129"/>
                  </a:lnTo>
                  <a:lnTo>
                    <a:pt x="34828" y="29045"/>
                  </a:lnTo>
                  <a:lnTo>
                    <a:pt x="571" y="34654"/>
                  </a:lnTo>
                  <a:lnTo>
                    <a:pt x="0" y="25637"/>
                  </a:lnTo>
                  <a:lnTo>
                    <a:pt x="698" y="21446"/>
                  </a:lnTo>
                  <a:lnTo>
                    <a:pt x="571" y="16366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229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9주차</a:t>
            </a:r>
            <a:r>
              <a:rPr sz="6600" spc="-4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458" y="2642616"/>
            <a:ext cx="3497579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7669" y="2642616"/>
            <a:ext cx="4608068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052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10주차</a:t>
            </a:r>
            <a:r>
              <a:rPr sz="6600" spc="-8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586" y="2642616"/>
            <a:ext cx="3973322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5035" y="2642616"/>
            <a:ext cx="4593335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052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11주차</a:t>
            </a:r>
            <a:r>
              <a:rPr sz="6600" spc="-8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459" y="2642616"/>
            <a:ext cx="4535551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9008" y="2642616"/>
            <a:ext cx="5025516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052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12주차</a:t>
            </a:r>
            <a:r>
              <a:rPr sz="6600" spc="-8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100" y="2642616"/>
            <a:ext cx="3984244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810332"/>
            <a:ext cx="5614415" cy="32703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052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13주차</a:t>
            </a:r>
            <a:r>
              <a:rPr sz="6600" spc="-8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6890" y="3139694"/>
            <a:ext cx="5181599" cy="216598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2101" y="2611132"/>
            <a:ext cx="518160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796" y="412241"/>
            <a:ext cx="10743887" cy="57062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91282" y="2003247"/>
            <a:ext cx="7409180" cy="193738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355600" marR="5080" indent="-342900">
              <a:lnSpc>
                <a:spcPts val="7130"/>
              </a:lnSpc>
              <a:spcBef>
                <a:spcPts val="990"/>
              </a:spcBef>
            </a:pPr>
            <a:r>
              <a:rPr sz="6600" dirty="0">
                <a:solidFill>
                  <a:srgbClr val="FFFFFF"/>
                </a:solidFill>
                <a:latin typeface="Malgun Gothic"/>
                <a:cs typeface="Malgun Gothic"/>
              </a:rPr>
              <a:t>리눅스</a:t>
            </a:r>
            <a:r>
              <a:rPr sz="6600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6600" dirty="0">
                <a:solidFill>
                  <a:srgbClr val="FFFFFF"/>
                </a:solidFill>
                <a:latin typeface="Malgun Gothic"/>
                <a:cs typeface="Malgun Gothic"/>
              </a:rPr>
              <a:t>명령어</a:t>
            </a:r>
            <a:r>
              <a:rPr sz="6600" spc="-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6600" spc="-25" dirty="0">
                <a:solidFill>
                  <a:srgbClr val="FFFFFF"/>
                </a:solidFill>
                <a:latin typeface="Malgun Gothic"/>
                <a:cs typeface="Malgun Gothic"/>
              </a:rPr>
              <a:t>50개 </a:t>
            </a:r>
            <a:r>
              <a:rPr sz="6600" dirty="0">
                <a:solidFill>
                  <a:srgbClr val="FFFFFF"/>
                </a:solidFill>
                <a:latin typeface="Malgun Gothic"/>
                <a:cs typeface="Malgun Gothic"/>
              </a:rPr>
              <a:t>C언어로 </a:t>
            </a:r>
            <a:r>
              <a:rPr sz="6600" spc="-20" dirty="0">
                <a:solidFill>
                  <a:srgbClr val="FFFFFF"/>
                </a:solidFill>
                <a:latin typeface="Malgun Gothic"/>
                <a:cs typeface="Malgun Gothic"/>
              </a:rPr>
              <a:t>구현하기</a:t>
            </a:r>
            <a:endParaRPr sz="66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2896" y="4345051"/>
            <a:ext cx="885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Malgun Gothic"/>
                <a:cs typeface="Malgun Gothic"/>
              </a:rPr>
              <a:t>-</a:t>
            </a:r>
            <a:r>
              <a:rPr sz="2400" spc="-25" dirty="0">
                <a:solidFill>
                  <a:srgbClr val="FFFFFF"/>
                </a:solidFill>
                <a:latin typeface="Malgun Gothic"/>
                <a:cs typeface="Malgun Gothic"/>
              </a:rPr>
              <a:t>시작-</a:t>
            </a:r>
            <a:endParaRPr sz="2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482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명령어:pwd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898772" y="1979421"/>
            <a:ext cx="439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현재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디렉토리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경로를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출력한다.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502" y="2642616"/>
            <a:ext cx="5025517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547109"/>
            <a:ext cx="5614415" cy="17966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06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명령어:ls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2875914" y="1979421"/>
            <a:ext cx="6436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현재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디렉토리의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및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디렉토리를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나열한다.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323" y="2642616"/>
            <a:ext cx="4279887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4080636"/>
            <a:ext cx="5614415" cy="7298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4933" y="560273"/>
            <a:ext cx="488188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latin typeface="Malgun Gothic"/>
                <a:cs typeface="Malgun Gothic"/>
              </a:rPr>
              <a:t>명령어:mkdir</a:t>
            </a:r>
            <a:endParaRPr sz="66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4513" y="1979421"/>
            <a:ext cx="39801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새로운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디렉토리를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생성한다.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391" y="2642616"/>
            <a:ext cx="4807712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315589"/>
            <a:ext cx="5614415" cy="22598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229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1주차</a:t>
            </a:r>
            <a:r>
              <a:rPr sz="6600" spc="-4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2662935"/>
            <a:ext cx="5614415" cy="3565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624326"/>
            <a:ext cx="5614415" cy="16422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590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명령어:rmdir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409313" y="1979421"/>
            <a:ext cx="33705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빈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디렉토리를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삭제한다.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837" y="2642641"/>
            <a:ext cx="4345813" cy="38895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069970"/>
            <a:ext cx="5614415" cy="27510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939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명령어:touch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2517775" y="1979421"/>
            <a:ext cx="715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빈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파일을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생성하거나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파일의</a:t>
            </a:r>
            <a:r>
              <a:rPr sz="2400" b="1" spc="-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수정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시간을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갱신한다.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2827" y="2642654"/>
            <a:ext cx="4099687" cy="40073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929661"/>
            <a:ext cx="5614415" cy="30317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882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명령어:rm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448936" y="1979421"/>
            <a:ext cx="3290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파일또는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디렉토리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삭제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4496" y="2747124"/>
            <a:ext cx="5614415" cy="33967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708" y="2475179"/>
            <a:ext cx="4194048" cy="38521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1039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명령어:mv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342257" y="1979421"/>
            <a:ext cx="3505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이동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또는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이름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변경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457" y="2642616"/>
            <a:ext cx="3805554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6560" y="2642616"/>
            <a:ext cx="5590413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423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명령어:cp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921377" y="1979421"/>
            <a:ext cx="2347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파일을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spc="-20" dirty="0">
                <a:latin typeface="Malgun Gothic"/>
                <a:cs typeface="Malgun Gothic"/>
              </a:rPr>
              <a:t>복사한다.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828" y="2642616"/>
            <a:ext cx="5381752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633" y="2642616"/>
            <a:ext cx="3802761" cy="40104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310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명령어:cat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395596" y="1979421"/>
            <a:ext cx="3398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내용을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화면에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255" y="2642616"/>
            <a:ext cx="4523486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1934" y="2642616"/>
            <a:ext cx="4939411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885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10</a:t>
            </a:r>
            <a:r>
              <a:rPr sz="6600" spc="-75" dirty="0"/>
              <a:t> </a:t>
            </a:r>
            <a:r>
              <a:rPr sz="6600" spc="-10" dirty="0"/>
              <a:t>명령어:head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578477" y="1979421"/>
            <a:ext cx="303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상단의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N줄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766" y="2642616"/>
            <a:ext cx="4411218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6542" y="2642616"/>
            <a:ext cx="5762497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548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명령어:tail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578477" y="1979421"/>
            <a:ext cx="303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하단의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N줄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127" y="2642616"/>
            <a:ext cx="3698240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6560" y="2642616"/>
            <a:ext cx="5590413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547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명령어:less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176140" y="1979421"/>
            <a:ext cx="3836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이전/다음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화면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스크롤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가능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70" y="2603271"/>
            <a:ext cx="4573778" cy="36845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429" y="2603271"/>
            <a:ext cx="5045710" cy="36845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419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명령어:find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395596" y="1979421"/>
            <a:ext cx="3398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디렉토리 내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파일명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검색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450" y="2642616"/>
            <a:ext cx="4017645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7380" y="2642616"/>
            <a:ext cx="4168521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229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2주차</a:t>
            </a:r>
            <a:r>
              <a:rPr sz="6600" spc="-4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127" y="2642616"/>
            <a:ext cx="3698240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9233" y="2642616"/>
            <a:ext cx="5505069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46501" y="560273"/>
            <a:ext cx="569531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latin typeface="Malgun Gothic"/>
                <a:cs typeface="Malgun Gothic"/>
              </a:rPr>
              <a:t>명령어:whoami</a:t>
            </a:r>
            <a:endParaRPr sz="66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6136" y="1979421"/>
            <a:ext cx="2376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현재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사용자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524" y="2642616"/>
            <a:ext cx="4357497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810332"/>
            <a:ext cx="5614415" cy="32703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명령어:hostname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5113401" y="1979421"/>
            <a:ext cx="1962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호스트명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spc="-3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4738" y="2642616"/>
            <a:ext cx="3064891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957715"/>
            <a:ext cx="5614415" cy="29756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4294" rIns="0" bIns="0" rtlCol="0">
            <a:spAutoFit/>
          </a:bodyPr>
          <a:lstStyle/>
          <a:p>
            <a:pPr marL="165417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명령어:clear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753736" y="1907870"/>
            <a:ext cx="2680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터미널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화면 </a:t>
            </a:r>
            <a:r>
              <a:rPr sz="2400" b="1" spc="-25" dirty="0">
                <a:latin typeface="Malgun Gothic"/>
                <a:cs typeface="Malgun Gothic"/>
              </a:rPr>
              <a:t>지우기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68230" y="1763094"/>
            <a:ext cx="5452745" cy="81915"/>
            <a:chOff x="3368230" y="1763094"/>
            <a:chExt cx="5452745" cy="81915"/>
          </a:xfrm>
        </p:grpSpPr>
        <p:sp>
          <p:nvSpPr>
            <p:cNvPr id="5" name="object 5"/>
            <p:cNvSpPr/>
            <p:nvPr/>
          </p:nvSpPr>
          <p:spPr>
            <a:xfrm>
              <a:off x="3388740" y="1784429"/>
              <a:ext cx="5410835" cy="46355"/>
            </a:xfrm>
            <a:custGeom>
              <a:avLst/>
              <a:gdLst/>
              <a:ahLst/>
              <a:cxnLst/>
              <a:rect l="l" t="t" r="r" b="b"/>
              <a:pathLst>
                <a:path w="5410834" h="46355">
                  <a:moveTo>
                    <a:pt x="2808509" y="0"/>
                  </a:moveTo>
                  <a:lnTo>
                    <a:pt x="2761520" y="597"/>
                  </a:lnTo>
                  <a:lnTo>
                    <a:pt x="2716473" y="2037"/>
                  </a:lnTo>
                  <a:lnTo>
                    <a:pt x="2672754" y="4292"/>
                  </a:lnTo>
                  <a:lnTo>
                    <a:pt x="2629750" y="7334"/>
                  </a:lnTo>
                  <a:lnTo>
                    <a:pt x="2586846" y="11135"/>
                  </a:lnTo>
                  <a:lnTo>
                    <a:pt x="2543429" y="15668"/>
                  </a:lnTo>
                  <a:lnTo>
                    <a:pt x="2501168" y="19587"/>
                  </a:lnTo>
                  <a:lnTo>
                    <a:pt x="2461314" y="21771"/>
                  </a:lnTo>
                  <a:lnTo>
                    <a:pt x="2422622" y="22526"/>
                  </a:lnTo>
                  <a:lnTo>
                    <a:pt x="2383846" y="22159"/>
                  </a:lnTo>
                  <a:lnTo>
                    <a:pt x="2343742" y="20977"/>
                  </a:lnTo>
                  <a:lnTo>
                    <a:pt x="2254570" y="17397"/>
                  </a:lnTo>
                  <a:lnTo>
                    <a:pt x="2203012" y="15612"/>
                  </a:lnTo>
                  <a:lnTo>
                    <a:pt x="2145147" y="14239"/>
                  </a:lnTo>
                  <a:lnTo>
                    <a:pt x="2079729" y="13587"/>
                  </a:lnTo>
                  <a:lnTo>
                    <a:pt x="2005513" y="13961"/>
                  </a:lnTo>
                  <a:lnTo>
                    <a:pt x="1850058" y="17304"/>
                  </a:lnTo>
                  <a:lnTo>
                    <a:pt x="1780187" y="18310"/>
                  </a:lnTo>
                  <a:lnTo>
                    <a:pt x="1711958" y="18777"/>
                  </a:lnTo>
                  <a:lnTo>
                    <a:pt x="1645691" y="18797"/>
                  </a:lnTo>
                  <a:lnTo>
                    <a:pt x="1581700" y="18462"/>
                  </a:lnTo>
                  <a:lnTo>
                    <a:pt x="1520303" y="17863"/>
                  </a:lnTo>
                  <a:lnTo>
                    <a:pt x="1306999" y="14652"/>
                  </a:lnTo>
                  <a:lnTo>
                    <a:pt x="1224154" y="13839"/>
                  </a:lnTo>
                  <a:lnTo>
                    <a:pt x="1189792" y="13951"/>
                  </a:lnTo>
                  <a:lnTo>
                    <a:pt x="1160561" y="14530"/>
                  </a:lnTo>
                  <a:lnTo>
                    <a:pt x="1136777" y="15668"/>
                  </a:lnTo>
                  <a:lnTo>
                    <a:pt x="1103560" y="16827"/>
                  </a:lnTo>
                  <a:lnTo>
                    <a:pt x="1066682" y="16314"/>
                  </a:lnTo>
                  <a:lnTo>
                    <a:pt x="1025999" y="14660"/>
                  </a:lnTo>
                  <a:lnTo>
                    <a:pt x="932656" y="10048"/>
                  </a:lnTo>
                  <a:lnTo>
                    <a:pt x="879711" y="8152"/>
                  </a:lnTo>
                  <a:lnTo>
                    <a:pt x="822396" y="7235"/>
                  </a:lnTo>
                  <a:lnTo>
                    <a:pt x="760568" y="7829"/>
                  </a:lnTo>
                  <a:lnTo>
                    <a:pt x="694086" y="10463"/>
                  </a:lnTo>
                  <a:lnTo>
                    <a:pt x="622808" y="15668"/>
                  </a:lnTo>
                  <a:lnTo>
                    <a:pt x="564387" y="20242"/>
                  </a:lnTo>
                  <a:lnTo>
                    <a:pt x="511192" y="23041"/>
                  </a:lnTo>
                  <a:lnTo>
                    <a:pt x="462014" y="24348"/>
                  </a:lnTo>
                  <a:lnTo>
                    <a:pt x="415642" y="24445"/>
                  </a:lnTo>
                  <a:lnTo>
                    <a:pt x="370869" y="23617"/>
                  </a:lnTo>
                  <a:lnTo>
                    <a:pt x="326485" y="22145"/>
                  </a:lnTo>
                  <a:lnTo>
                    <a:pt x="234046" y="18406"/>
                  </a:lnTo>
                  <a:lnTo>
                    <a:pt x="183574" y="16704"/>
                  </a:lnTo>
                  <a:lnTo>
                    <a:pt x="128654" y="15492"/>
                  </a:lnTo>
                  <a:lnTo>
                    <a:pt x="68077" y="15052"/>
                  </a:lnTo>
                  <a:lnTo>
                    <a:pt x="635" y="15668"/>
                  </a:lnTo>
                  <a:lnTo>
                    <a:pt x="0" y="23415"/>
                  </a:lnTo>
                  <a:lnTo>
                    <a:pt x="381" y="26717"/>
                  </a:lnTo>
                  <a:lnTo>
                    <a:pt x="635" y="33956"/>
                  </a:lnTo>
                  <a:lnTo>
                    <a:pt x="70714" y="30768"/>
                  </a:lnTo>
                  <a:lnTo>
                    <a:pt x="136905" y="28951"/>
                  </a:lnTo>
                  <a:lnTo>
                    <a:pt x="199491" y="28284"/>
                  </a:lnTo>
                  <a:lnTo>
                    <a:pt x="258755" y="28547"/>
                  </a:lnTo>
                  <a:lnTo>
                    <a:pt x="314980" y="29520"/>
                  </a:lnTo>
                  <a:lnTo>
                    <a:pt x="368451" y="30984"/>
                  </a:lnTo>
                  <a:lnTo>
                    <a:pt x="515162" y="36118"/>
                  </a:lnTo>
                  <a:lnTo>
                    <a:pt x="560443" y="37344"/>
                  </a:lnTo>
                  <a:lnTo>
                    <a:pt x="604386" y="37961"/>
                  </a:lnTo>
                  <a:lnTo>
                    <a:pt x="647273" y="37748"/>
                  </a:lnTo>
                  <a:lnTo>
                    <a:pt x="689387" y="36487"/>
                  </a:lnTo>
                  <a:lnTo>
                    <a:pt x="731012" y="33956"/>
                  </a:lnTo>
                  <a:lnTo>
                    <a:pt x="777252" y="30768"/>
                  </a:lnTo>
                  <a:lnTo>
                    <a:pt x="826306" y="28168"/>
                  </a:lnTo>
                  <a:lnTo>
                    <a:pt x="877669" y="26142"/>
                  </a:lnTo>
                  <a:lnTo>
                    <a:pt x="930837" y="24673"/>
                  </a:lnTo>
                  <a:lnTo>
                    <a:pt x="985304" y="23745"/>
                  </a:lnTo>
                  <a:lnTo>
                    <a:pt x="1040567" y="23344"/>
                  </a:lnTo>
                  <a:lnTo>
                    <a:pt x="1096121" y="23453"/>
                  </a:lnTo>
                  <a:lnTo>
                    <a:pt x="1151461" y="24057"/>
                  </a:lnTo>
                  <a:lnTo>
                    <a:pt x="1206082" y="25141"/>
                  </a:lnTo>
                  <a:lnTo>
                    <a:pt x="1259479" y="26688"/>
                  </a:lnTo>
                  <a:lnTo>
                    <a:pt x="1311149" y="28684"/>
                  </a:lnTo>
                  <a:lnTo>
                    <a:pt x="1360587" y="31111"/>
                  </a:lnTo>
                  <a:lnTo>
                    <a:pt x="1459459" y="37268"/>
                  </a:lnTo>
                  <a:lnTo>
                    <a:pt x="1509645" y="39985"/>
                  </a:lnTo>
                  <a:lnTo>
                    <a:pt x="1558471" y="42083"/>
                  </a:lnTo>
                  <a:lnTo>
                    <a:pt x="1606564" y="43542"/>
                  </a:lnTo>
                  <a:lnTo>
                    <a:pt x="1654551" y="44338"/>
                  </a:lnTo>
                  <a:lnTo>
                    <a:pt x="1703060" y="44450"/>
                  </a:lnTo>
                  <a:lnTo>
                    <a:pt x="1752716" y="43855"/>
                  </a:lnTo>
                  <a:lnTo>
                    <a:pt x="1804147" y="42530"/>
                  </a:lnTo>
                  <a:lnTo>
                    <a:pt x="1857980" y="40453"/>
                  </a:lnTo>
                  <a:lnTo>
                    <a:pt x="1914841" y="37603"/>
                  </a:lnTo>
                  <a:lnTo>
                    <a:pt x="1975358" y="33956"/>
                  </a:lnTo>
                  <a:lnTo>
                    <a:pt x="2018508" y="31862"/>
                  </a:lnTo>
                  <a:lnTo>
                    <a:pt x="2062010" y="31055"/>
                  </a:lnTo>
                  <a:lnTo>
                    <a:pt x="2105956" y="31319"/>
                  </a:lnTo>
                  <a:lnTo>
                    <a:pt x="2150439" y="32438"/>
                  </a:lnTo>
                  <a:lnTo>
                    <a:pt x="2195552" y="34197"/>
                  </a:lnTo>
                  <a:lnTo>
                    <a:pt x="2335593" y="41148"/>
                  </a:lnTo>
                  <a:lnTo>
                    <a:pt x="2384150" y="43303"/>
                  </a:lnTo>
                  <a:lnTo>
                    <a:pt x="2433800" y="45018"/>
                  </a:lnTo>
                  <a:lnTo>
                    <a:pt x="2484636" y="46076"/>
                  </a:lnTo>
                  <a:lnTo>
                    <a:pt x="2536749" y="46261"/>
                  </a:lnTo>
                  <a:lnTo>
                    <a:pt x="2590233" y="45358"/>
                  </a:lnTo>
                  <a:lnTo>
                    <a:pt x="2645181" y="43150"/>
                  </a:lnTo>
                  <a:lnTo>
                    <a:pt x="2701684" y="39421"/>
                  </a:lnTo>
                  <a:lnTo>
                    <a:pt x="2817594" y="28623"/>
                  </a:lnTo>
                  <a:lnTo>
                    <a:pt x="2873018" y="25257"/>
                  </a:lnTo>
                  <a:lnTo>
                    <a:pt x="2926360" y="23588"/>
                  </a:lnTo>
                  <a:lnTo>
                    <a:pt x="2977870" y="23348"/>
                  </a:lnTo>
                  <a:lnTo>
                    <a:pt x="3027798" y="24266"/>
                  </a:lnTo>
                  <a:lnTo>
                    <a:pt x="3076396" y="26076"/>
                  </a:lnTo>
                  <a:lnTo>
                    <a:pt x="3123914" y="28506"/>
                  </a:lnTo>
                  <a:lnTo>
                    <a:pt x="3262492" y="36836"/>
                  </a:lnTo>
                  <a:lnTo>
                    <a:pt x="3308195" y="39062"/>
                  </a:lnTo>
                  <a:lnTo>
                    <a:pt x="3354071" y="40564"/>
                  </a:lnTo>
                  <a:lnTo>
                    <a:pt x="3400371" y="41074"/>
                  </a:lnTo>
                  <a:lnTo>
                    <a:pt x="3447344" y="40322"/>
                  </a:lnTo>
                  <a:lnTo>
                    <a:pt x="3495242" y="38039"/>
                  </a:lnTo>
                  <a:lnTo>
                    <a:pt x="3602576" y="28947"/>
                  </a:lnTo>
                  <a:lnTo>
                    <a:pt x="3655555" y="26154"/>
                  </a:lnTo>
                  <a:lnTo>
                    <a:pt x="3704219" y="25200"/>
                  </a:lnTo>
                  <a:lnTo>
                    <a:pt x="3749538" y="25709"/>
                  </a:lnTo>
                  <a:lnTo>
                    <a:pt x="3792478" y="27304"/>
                  </a:lnTo>
                  <a:lnTo>
                    <a:pt x="3834007" y="29608"/>
                  </a:lnTo>
                  <a:lnTo>
                    <a:pt x="3916703" y="34837"/>
                  </a:lnTo>
                  <a:lnTo>
                    <a:pt x="3959805" y="37009"/>
                  </a:lnTo>
                  <a:lnTo>
                    <a:pt x="4005367" y="38383"/>
                  </a:lnTo>
                  <a:lnTo>
                    <a:pt x="4054357" y="38584"/>
                  </a:lnTo>
                  <a:lnTo>
                    <a:pt x="4107741" y="37234"/>
                  </a:lnTo>
                  <a:lnTo>
                    <a:pt x="4227764" y="30360"/>
                  </a:lnTo>
                  <a:lnTo>
                    <a:pt x="4287997" y="28161"/>
                  </a:lnTo>
                  <a:lnTo>
                    <a:pt x="4347051" y="27141"/>
                  </a:lnTo>
                  <a:lnTo>
                    <a:pt x="4404790" y="27083"/>
                  </a:lnTo>
                  <a:lnTo>
                    <a:pt x="4461077" y="27769"/>
                  </a:lnTo>
                  <a:lnTo>
                    <a:pt x="4515776" y="28981"/>
                  </a:lnTo>
                  <a:lnTo>
                    <a:pt x="4668984" y="33607"/>
                  </a:lnTo>
                  <a:lnTo>
                    <a:pt x="4715970" y="34752"/>
                  </a:lnTo>
                  <a:lnTo>
                    <a:pt x="4760685" y="35337"/>
                  </a:lnTo>
                  <a:lnTo>
                    <a:pt x="4802995" y="35144"/>
                  </a:lnTo>
                  <a:lnTo>
                    <a:pt x="4887986" y="32762"/>
                  </a:lnTo>
                  <a:lnTo>
                    <a:pt x="4933080" y="33060"/>
                  </a:lnTo>
                  <a:lnTo>
                    <a:pt x="4978518" y="34430"/>
                  </a:lnTo>
                  <a:lnTo>
                    <a:pt x="5072304" y="38722"/>
                  </a:lnTo>
                  <a:lnTo>
                    <a:pt x="5121594" y="40809"/>
                  </a:lnTo>
                  <a:lnTo>
                    <a:pt x="5173109" y="42300"/>
                  </a:lnTo>
                  <a:lnTo>
                    <a:pt x="5227320" y="42777"/>
                  </a:lnTo>
                  <a:lnTo>
                    <a:pt x="5284697" y="41824"/>
                  </a:lnTo>
                  <a:lnTo>
                    <a:pt x="5345712" y="39023"/>
                  </a:lnTo>
                  <a:lnTo>
                    <a:pt x="5410835" y="33956"/>
                  </a:lnTo>
                  <a:lnTo>
                    <a:pt x="5410073" y="28114"/>
                  </a:lnTo>
                  <a:lnTo>
                    <a:pt x="5410200" y="21129"/>
                  </a:lnTo>
                  <a:lnTo>
                    <a:pt x="5410835" y="15668"/>
                  </a:lnTo>
                  <a:lnTo>
                    <a:pt x="5366141" y="16879"/>
                  </a:lnTo>
                  <a:lnTo>
                    <a:pt x="5319144" y="17629"/>
                  </a:lnTo>
                  <a:lnTo>
                    <a:pt x="5270168" y="17979"/>
                  </a:lnTo>
                  <a:lnTo>
                    <a:pt x="5219536" y="17988"/>
                  </a:lnTo>
                  <a:lnTo>
                    <a:pt x="5114600" y="17220"/>
                  </a:lnTo>
                  <a:lnTo>
                    <a:pt x="4793727" y="12931"/>
                  </a:lnTo>
                  <a:lnTo>
                    <a:pt x="4693382" y="12427"/>
                  </a:lnTo>
                  <a:lnTo>
                    <a:pt x="4645906" y="12617"/>
                  </a:lnTo>
                  <a:lnTo>
                    <a:pt x="4600660" y="13180"/>
                  </a:lnTo>
                  <a:lnTo>
                    <a:pt x="4557967" y="14178"/>
                  </a:lnTo>
                  <a:lnTo>
                    <a:pt x="4518152" y="15668"/>
                  </a:lnTo>
                  <a:lnTo>
                    <a:pt x="4469684" y="17787"/>
                  </a:lnTo>
                  <a:lnTo>
                    <a:pt x="4428990" y="19319"/>
                  </a:lnTo>
                  <a:lnTo>
                    <a:pt x="4394165" y="20330"/>
                  </a:lnTo>
                  <a:lnTo>
                    <a:pt x="4363307" y="20881"/>
                  </a:lnTo>
                  <a:lnTo>
                    <a:pt x="4334513" y="21037"/>
                  </a:lnTo>
                  <a:lnTo>
                    <a:pt x="4305879" y="20861"/>
                  </a:lnTo>
                  <a:lnTo>
                    <a:pt x="4098512" y="17225"/>
                  </a:lnTo>
                  <a:lnTo>
                    <a:pt x="3950081" y="15668"/>
                  </a:lnTo>
                  <a:lnTo>
                    <a:pt x="3881697" y="15452"/>
                  </a:lnTo>
                  <a:lnTo>
                    <a:pt x="3819105" y="15778"/>
                  </a:lnTo>
                  <a:lnTo>
                    <a:pt x="3761617" y="16535"/>
                  </a:lnTo>
                  <a:lnTo>
                    <a:pt x="3708544" y="17615"/>
                  </a:lnTo>
                  <a:lnTo>
                    <a:pt x="3485330" y="23995"/>
                  </a:lnTo>
                  <a:lnTo>
                    <a:pt x="3444299" y="24698"/>
                  </a:lnTo>
                  <a:lnTo>
                    <a:pt x="3402867" y="24954"/>
                  </a:lnTo>
                  <a:lnTo>
                    <a:pt x="3360346" y="24651"/>
                  </a:lnTo>
                  <a:lnTo>
                    <a:pt x="3316047" y="23682"/>
                  </a:lnTo>
                  <a:lnTo>
                    <a:pt x="3269282" y="21935"/>
                  </a:lnTo>
                  <a:lnTo>
                    <a:pt x="3219363" y="19300"/>
                  </a:lnTo>
                  <a:lnTo>
                    <a:pt x="3094070" y="10626"/>
                  </a:lnTo>
                  <a:lnTo>
                    <a:pt x="3028163" y="6593"/>
                  </a:lnTo>
                  <a:lnTo>
                    <a:pt x="2967267" y="3542"/>
                  </a:lnTo>
                  <a:lnTo>
                    <a:pt x="2910769" y="1444"/>
                  </a:lnTo>
                  <a:lnTo>
                    <a:pt x="2858054" y="273"/>
                  </a:lnTo>
                  <a:lnTo>
                    <a:pt x="2808509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88867" y="1783731"/>
              <a:ext cx="5411470" cy="40640"/>
            </a:xfrm>
            <a:custGeom>
              <a:avLst/>
              <a:gdLst/>
              <a:ahLst/>
              <a:cxnLst/>
              <a:rect l="l" t="t" r="r" b="b"/>
              <a:pathLst>
                <a:path w="5411470" h="40639">
                  <a:moveTo>
                    <a:pt x="508" y="16366"/>
                  </a:moveTo>
                  <a:lnTo>
                    <a:pt x="44885" y="11789"/>
                  </a:lnTo>
                  <a:lnTo>
                    <a:pt x="89371" y="8220"/>
                  </a:lnTo>
                  <a:lnTo>
                    <a:pt x="134414" y="5628"/>
                  </a:lnTo>
                  <a:lnTo>
                    <a:pt x="180461" y="3982"/>
                  </a:lnTo>
                  <a:lnTo>
                    <a:pt x="227961" y="3253"/>
                  </a:lnTo>
                  <a:lnTo>
                    <a:pt x="277363" y="3407"/>
                  </a:lnTo>
                  <a:lnTo>
                    <a:pt x="329114" y="4415"/>
                  </a:lnTo>
                  <a:lnTo>
                    <a:pt x="383662" y="6246"/>
                  </a:lnTo>
                  <a:lnTo>
                    <a:pt x="441457" y="8869"/>
                  </a:lnTo>
                  <a:lnTo>
                    <a:pt x="502947" y="12252"/>
                  </a:lnTo>
                  <a:lnTo>
                    <a:pt x="568579" y="16366"/>
                  </a:lnTo>
                  <a:lnTo>
                    <a:pt x="621140" y="19290"/>
                  </a:lnTo>
                  <a:lnTo>
                    <a:pt x="672405" y="21144"/>
                  </a:lnTo>
                  <a:lnTo>
                    <a:pt x="722682" y="22084"/>
                  </a:lnTo>
                  <a:lnTo>
                    <a:pt x="772281" y="22264"/>
                  </a:lnTo>
                  <a:lnTo>
                    <a:pt x="821511" y="21839"/>
                  </a:lnTo>
                  <a:lnTo>
                    <a:pt x="870680" y="20964"/>
                  </a:lnTo>
                  <a:lnTo>
                    <a:pt x="920099" y="19795"/>
                  </a:lnTo>
                  <a:lnTo>
                    <a:pt x="970075" y="18485"/>
                  </a:lnTo>
                  <a:lnTo>
                    <a:pt x="1020918" y="17190"/>
                  </a:lnTo>
                  <a:lnTo>
                    <a:pt x="1072937" y="16066"/>
                  </a:lnTo>
                  <a:lnTo>
                    <a:pt x="1126441" y="15266"/>
                  </a:lnTo>
                  <a:lnTo>
                    <a:pt x="1181740" y="14946"/>
                  </a:lnTo>
                  <a:lnTo>
                    <a:pt x="1239141" y="15261"/>
                  </a:lnTo>
                  <a:lnTo>
                    <a:pt x="1298956" y="16366"/>
                  </a:lnTo>
                  <a:lnTo>
                    <a:pt x="1365600" y="17821"/>
                  </a:lnTo>
                  <a:lnTo>
                    <a:pt x="1424021" y="18641"/>
                  </a:lnTo>
                  <a:lnTo>
                    <a:pt x="1475876" y="18937"/>
                  </a:lnTo>
                  <a:lnTo>
                    <a:pt x="1522828" y="18821"/>
                  </a:lnTo>
                  <a:lnTo>
                    <a:pt x="1566536" y="18403"/>
                  </a:lnTo>
                  <a:lnTo>
                    <a:pt x="1608661" y="17794"/>
                  </a:lnTo>
                  <a:lnTo>
                    <a:pt x="1650862" y="17107"/>
                  </a:lnTo>
                  <a:lnTo>
                    <a:pt x="1694800" y="16450"/>
                  </a:lnTo>
                  <a:lnTo>
                    <a:pt x="1742136" y="15937"/>
                  </a:lnTo>
                  <a:lnTo>
                    <a:pt x="1794529" y="15678"/>
                  </a:lnTo>
                  <a:lnTo>
                    <a:pt x="1853640" y="15784"/>
                  </a:lnTo>
                  <a:lnTo>
                    <a:pt x="1921129" y="16366"/>
                  </a:lnTo>
                  <a:lnTo>
                    <a:pt x="1996679" y="16678"/>
                  </a:lnTo>
                  <a:lnTo>
                    <a:pt x="2066046" y="16015"/>
                  </a:lnTo>
                  <a:lnTo>
                    <a:pt x="2129698" y="14683"/>
                  </a:lnTo>
                  <a:lnTo>
                    <a:pt x="2188101" y="12983"/>
                  </a:lnTo>
                  <a:lnTo>
                    <a:pt x="2241722" y="11222"/>
                  </a:lnTo>
                  <a:lnTo>
                    <a:pt x="2291029" y="9702"/>
                  </a:lnTo>
                  <a:lnTo>
                    <a:pt x="2336489" y="8727"/>
                  </a:lnTo>
                  <a:lnTo>
                    <a:pt x="2378569" y="8603"/>
                  </a:lnTo>
                  <a:lnTo>
                    <a:pt x="2417736" y="9631"/>
                  </a:lnTo>
                  <a:lnTo>
                    <a:pt x="2454457" y="12118"/>
                  </a:lnTo>
                  <a:lnTo>
                    <a:pt x="2489200" y="16366"/>
                  </a:lnTo>
                  <a:lnTo>
                    <a:pt x="2517730" y="19275"/>
                  </a:lnTo>
                  <a:lnTo>
                    <a:pt x="2552994" y="20525"/>
                  </a:lnTo>
                  <a:lnTo>
                    <a:pt x="2594103" y="20401"/>
                  </a:lnTo>
                  <a:lnTo>
                    <a:pt x="2640167" y="19192"/>
                  </a:lnTo>
                  <a:lnTo>
                    <a:pt x="2690297" y="17184"/>
                  </a:lnTo>
                  <a:lnTo>
                    <a:pt x="2743604" y="14665"/>
                  </a:lnTo>
                  <a:lnTo>
                    <a:pt x="2799198" y="11921"/>
                  </a:lnTo>
                  <a:lnTo>
                    <a:pt x="2856190" y="9241"/>
                  </a:lnTo>
                  <a:lnTo>
                    <a:pt x="2913691" y="6911"/>
                  </a:lnTo>
                  <a:lnTo>
                    <a:pt x="2970812" y="5218"/>
                  </a:lnTo>
                  <a:lnTo>
                    <a:pt x="3026662" y="4450"/>
                  </a:lnTo>
                  <a:lnTo>
                    <a:pt x="3080353" y="4893"/>
                  </a:lnTo>
                  <a:lnTo>
                    <a:pt x="3130995" y="6835"/>
                  </a:lnTo>
                  <a:lnTo>
                    <a:pt x="3177700" y="10564"/>
                  </a:lnTo>
                  <a:lnTo>
                    <a:pt x="3219577" y="16366"/>
                  </a:lnTo>
                  <a:lnTo>
                    <a:pt x="3265565" y="23576"/>
                  </a:lnTo>
                  <a:lnTo>
                    <a:pt x="3313055" y="29265"/>
                  </a:lnTo>
                  <a:lnTo>
                    <a:pt x="3361910" y="33518"/>
                  </a:lnTo>
                  <a:lnTo>
                    <a:pt x="3411997" y="36425"/>
                  </a:lnTo>
                  <a:lnTo>
                    <a:pt x="3463180" y="38071"/>
                  </a:lnTo>
                  <a:lnTo>
                    <a:pt x="3515323" y="38544"/>
                  </a:lnTo>
                  <a:lnTo>
                    <a:pt x="3568291" y="37932"/>
                  </a:lnTo>
                  <a:lnTo>
                    <a:pt x="3621949" y="36323"/>
                  </a:lnTo>
                  <a:lnTo>
                    <a:pt x="3676161" y="33803"/>
                  </a:lnTo>
                  <a:lnTo>
                    <a:pt x="3730793" y="30459"/>
                  </a:lnTo>
                  <a:lnTo>
                    <a:pt x="3785709" y="26381"/>
                  </a:lnTo>
                  <a:lnTo>
                    <a:pt x="3840773" y="21654"/>
                  </a:lnTo>
                  <a:lnTo>
                    <a:pt x="3895852" y="16366"/>
                  </a:lnTo>
                  <a:lnTo>
                    <a:pt x="3951227" y="11325"/>
                  </a:lnTo>
                  <a:lnTo>
                    <a:pt x="4007085" y="7259"/>
                  </a:lnTo>
                  <a:lnTo>
                    <a:pt x="4063142" y="4129"/>
                  </a:lnTo>
                  <a:lnTo>
                    <a:pt x="4119113" y="1901"/>
                  </a:lnTo>
                  <a:lnTo>
                    <a:pt x="4174714" y="536"/>
                  </a:lnTo>
                  <a:lnTo>
                    <a:pt x="4229662" y="0"/>
                  </a:lnTo>
                  <a:lnTo>
                    <a:pt x="4283671" y="254"/>
                  </a:lnTo>
                  <a:lnTo>
                    <a:pt x="4336459" y="1264"/>
                  </a:lnTo>
                  <a:lnTo>
                    <a:pt x="4387741" y="2993"/>
                  </a:lnTo>
                  <a:lnTo>
                    <a:pt x="4437232" y="5404"/>
                  </a:lnTo>
                  <a:lnTo>
                    <a:pt x="4484650" y="8461"/>
                  </a:lnTo>
                  <a:lnTo>
                    <a:pt x="4529709" y="12127"/>
                  </a:lnTo>
                  <a:lnTo>
                    <a:pt x="4572127" y="16366"/>
                  </a:lnTo>
                  <a:lnTo>
                    <a:pt x="4606014" y="19361"/>
                  </a:lnTo>
                  <a:lnTo>
                    <a:pt x="4644601" y="21507"/>
                  </a:lnTo>
                  <a:lnTo>
                    <a:pt x="4687332" y="22899"/>
                  </a:lnTo>
                  <a:lnTo>
                    <a:pt x="4733655" y="23632"/>
                  </a:lnTo>
                  <a:lnTo>
                    <a:pt x="4783015" y="23801"/>
                  </a:lnTo>
                  <a:lnTo>
                    <a:pt x="4834858" y="23501"/>
                  </a:lnTo>
                  <a:lnTo>
                    <a:pt x="4888632" y="22826"/>
                  </a:lnTo>
                  <a:lnTo>
                    <a:pt x="4943782" y="21871"/>
                  </a:lnTo>
                  <a:lnTo>
                    <a:pt x="4999755" y="20732"/>
                  </a:lnTo>
                  <a:lnTo>
                    <a:pt x="5055996" y="19503"/>
                  </a:lnTo>
                  <a:lnTo>
                    <a:pt x="5111953" y="18280"/>
                  </a:lnTo>
                  <a:lnTo>
                    <a:pt x="5167072" y="17157"/>
                  </a:lnTo>
                  <a:lnTo>
                    <a:pt x="5220798" y="16229"/>
                  </a:lnTo>
                  <a:lnTo>
                    <a:pt x="5272579" y="15590"/>
                  </a:lnTo>
                  <a:lnTo>
                    <a:pt x="5321859" y="15337"/>
                  </a:lnTo>
                  <a:lnTo>
                    <a:pt x="5368087" y="15564"/>
                  </a:lnTo>
                  <a:lnTo>
                    <a:pt x="5410708" y="16366"/>
                  </a:lnTo>
                  <a:lnTo>
                    <a:pt x="5411216" y="23351"/>
                  </a:lnTo>
                  <a:lnTo>
                    <a:pt x="5411470" y="29193"/>
                  </a:lnTo>
                  <a:lnTo>
                    <a:pt x="5410708" y="34654"/>
                  </a:lnTo>
                  <a:lnTo>
                    <a:pt x="5342660" y="32335"/>
                  </a:lnTo>
                  <a:lnTo>
                    <a:pt x="5284864" y="31464"/>
                  </a:lnTo>
                  <a:lnTo>
                    <a:pt x="5234997" y="31713"/>
                  </a:lnTo>
                  <a:lnTo>
                    <a:pt x="5190735" y="32754"/>
                  </a:lnTo>
                  <a:lnTo>
                    <a:pt x="5149754" y="34259"/>
                  </a:lnTo>
                  <a:lnTo>
                    <a:pt x="5109730" y="35899"/>
                  </a:lnTo>
                  <a:lnTo>
                    <a:pt x="5068340" y="37347"/>
                  </a:lnTo>
                  <a:lnTo>
                    <a:pt x="5023259" y="38274"/>
                  </a:lnTo>
                  <a:lnTo>
                    <a:pt x="4972164" y="38353"/>
                  </a:lnTo>
                  <a:lnTo>
                    <a:pt x="4912731" y="37256"/>
                  </a:lnTo>
                  <a:lnTo>
                    <a:pt x="4842637" y="34654"/>
                  </a:lnTo>
                  <a:lnTo>
                    <a:pt x="4763564" y="31331"/>
                  </a:lnTo>
                  <a:lnTo>
                    <a:pt x="4693379" y="28936"/>
                  </a:lnTo>
                  <a:lnTo>
                    <a:pt x="4631055" y="27397"/>
                  </a:lnTo>
                  <a:lnTo>
                    <a:pt x="4575565" y="26644"/>
                  </a:lnTo>
                  <a:lnTo>
                    <a:pt x="4525883" y="26605"/>
                  </a:lnTo>
                  <a:lnTo>
                    <a:pt x="4480982" y="27210"/>
                  </a:lnTo>
                  <a:lnTo>
                    <a:pt x="4439837" y="28389"/>
                  </a:lnTo>
                  <a:lnTo>
                    <a:pt x="4401420" y="30069"/>
                  </a:lnTo>
                  <a:lnTo>
                    <a:pt x="4364706" y="32181"/>
                  </a:lnTo>
                  <a:lnTo>
                    <a:pt x="4328668" y="34654"/>
                  </a:lnTo>
                  <a:lnTo>
                    <a:pt x="4298142" y="36334"/>
                  </a:lnTo>
                  <a:lnTo>
                    <a:pt x="4258945" y="37639"/>
                  </a:lnTo>
                  <a:lnTo>
                    <a:pt x="4212411" y="38599"/>
                  </a:lnTo>
                  <a:lnTo>
                    <a:pt x="4159877" y="39241"/>
                  </a:lnTo>
                  <a:lnTo>
                    <a:pt x="4102677" y="39596"/>
                  </a:lnTo>
                  <a:lnTo>
                    <a:pt x="4042148" y="39692"/>
                  </a:lnTo>
                  <a:lnTo>
                    <a:pt x="3979624" y="39559"/>
                  </a:lnTo>
                  <a:lnTo>
                    <a:pt x="3916441" y="39226"/>
                  </a:lnTo>
                  <a:lnTo>
                    <a:pt x="3853935" y="38721"/>
                  </a:lnTo>
                  <a:lnTo>
                    <a:pt x="3793440" y="38075"/>
                  </a:lnTo>
                  <a:lnTo>
                    <a:pt x="3736293" y="37316"/>
                  </a:lnTo>
                  <a:lnTo>
                    <a:pt x="3683829" y="36473"/>
                  </a:lnTo>
                  <a:lnTo>
                    <a:pt x="3637383" y="35576"/>
                  </a:lnTo>
                  <a:lnTo>
                    <a:pt x="3598291" y="34654"/>
                  </a:lnTo>
                  <a:lnTo>
                    <a:pt x="3554362" y="34015"/>
                  </a:lnTo>
                  <a:lnTo>
                    <a:pt x="3511101" y="34283"/>
                  </a:lnTo>
                  <a:lnTo>
                    <a:pt x="3467771" y="35196"/>
                  </a:lnTo>
                  <a:lnTo>
                    <a:pt x="3423635" y="36497"/>
                  </a:lnTo>
                  <a:lnTo>
                    <a:pt x="3377956" y="37926"/>
                  </a:lnTo>
                  <a:lnTo>
                    <a:pt x="3329997" y="39222"/>
                  </a:lnTo>
                  <a:lnTo>
                    <a:pt x="3279022" y="40128"/>
                  </a:lnTo>
                  <a:lnTo>
                    <a:pt x="3224293" y="40383"/>
                  </a:lnTo>
                  <a:lnTo>
                    <a:pt x="3165075" y="39729"/>
                  </a:lnTo>
                  <a:lnTo>
                    <a:pt x="3100629" y="37905"/>
                  </a:lnTo>
                  <a:lnTo>
                    <a:pt x="3030220" y="34654"/>
                  </a:lnTo>
                  <a:lnTo>
                    <a:pt x="2974530" y="32015"/>
                  </a:lnTo>
                  <a:lnTo>
                    <a:pt x="2922634" y="30415"/>
                  </a:lnTo>
                  <a:lnTo>
                    <a:pt x="2873719" y="29696"/>
                  </a:lnTo>
                  <a:lnTo>
                    <a:pt x="2826972" y="29700"/>
                  </a:lnTo>
                  <a:lnTo>
                    <a:pt x="2781580" y="30267"/>
                  </a:lnTo>
                  <a:lnTo>
                    <a:pt x="2736728" y="31241"/>
                  </a:lnTo>
                  <a:lnTo>
                    <a:pt x="2691606" y="32463"/>
                  </a:lnTo>
                  <a:lnTo>
                    <a:pt x="2645398" y="33774"/>
                  </a:lnTo>
                  <a:lnTo>
                    <a:pt x="2597293" y="35016"/>
                  </a:lnTo>
                  <a:lnTo>
                    <a:pt x="2546477" y="36031"/>
                  </a:lnTo>
                  <a:lnTo>
                    <a:pt x="2492137" y="36661"/>
                  </a:lnTo>
                  <a:lnTo>
                    <a:pt x="2433460" y="36746"/>
                  </a:lnTo>
                  <a:lnTo>
                    <a:pt x="2369633" y="36130"/>
                  </a:lnTo>
                  <a:lnTo>
                    <a:pt x="2299843" y="34654"/>
                  </a:lnTo>
                  <a:lnTo>
                    <a:pt x="2234025" y="33193"/>
                  </a:lnTo>
                  <a:lnTo>
                    <a:pt x="2172548" y="32400"/>
                  </a:lnTo>
                  <a:lnTo>
                    <a:pt x="2114856" y="32167"/>
                  </a:lnTo>
                  <a:lnTo>
                    <a:pt x="2060393" y="32389"/>
                  </a:lnTo>
                  <a:lnTo>
                    <a:pt x="2008603" y="32960"/>
                  </a:lnTo>
                  <a:lnTo>
                    <a:pt x="1958930" y="33776"/>
                  </a:lnTo>
                  <a:lnTo>
                    <a:pt x="1910817" y="34730"/>
                  </a:lnTo>
                  <a:lnTo>
                    <a:pt x="1863708" y="35716"/>
                  </a:lnTo>
                  <a:lnTo>
                    <a:pt x="1817048" y="36629"/>
                  </a:lnTo>
                  <a:lnTo>
                    <a:pt x="1770281" y="37363"/>
                  </a:lnTo>
                  <a:lnTo>
                    <a:pt x="1722849" y="37813"/>
                  </a:lnTo>
                  <a:lnTo>
                    <a:pt x="1674198" y="37872"/>
                  </a:lnTo>
                  <a:lnTo>
                    <a:pt x="1623770" y="37436"/>
                  </a:lnTo>
                  <a:lnTo>
                    <a:pt x="1571011" y="36398"/>
                  </a:lnTo>
                  <a:lnTo>
                    <a:pt x="1515364" y="34654"/>
                  </a:lnTo>
                  <a:lnTo>
                    <a:pt x="1446223" y="31962"/>
                  </a:lnTo>
                  <a:lnTo>
                    <a:pt x="1381700" y="29309"/>
                  </a:lnTo>
                  <a:lnTo>
                    <a:pt x="1321351" y="26831"/>
                  </a:lnTo>
                  <a:lnTo>
                    <a:pt x="1264736" y="24663"/>
                  </a:lnTo>
                  <a:lnTo>
                    <a:pt x="1211412" y="22939"/>
                  </a:lnTo>
                  <a:lnTo>
                    <a:pt x="1160938" y="21795"/>
                  </a:lnTo>
                  <a:lnTo>
                    <a:pt x="1112872" y="21365"/>
                  </a:lnTo>
                  <a:lnTo>
                    <a:pt x="1066771" y="21784"/>
                  </a:lnTo>
                  <a:lnTo>
                    <a:pt x="1022195" y="23188"/>
                  </a:lnTo>
                  <a:lnTo>
                    <a:pt x="978700" y="25711"/>
                  </a:lnTo>
                  <a:lnTo>
                    <a:pt x="935846" y="29488"/>
                  </a:lnTo>
                  <a:lnTo>
                    <a:pt x="893191" y="34654"/>
                  </a:lnTo>
                  <a:lnTo>
                    <a:pt x="861472" y="37822"/>
                  </a:lnTo>
                  <a:lnTo>
                    <a:pt x="823743" y="39583"/>
                  </a:lnTo>
                  <a:lnTo>
                    <a:pt x="780737" y="40131"/>
                  </a:lnTo>
                  <a:lnTo>
                    <a:pt x="733186" y="39658"/>
                  </a:lnTo>
                  <a:lnTo>
                    <a:pt x="681823" y="38361"/>
                  </a:lnTo>
                  <a:lnTo>
                    <a:pt x="627380" y="36432"/>
                  </a:lnTo>
                  <a:lnTo>
                    <a:pt x="570589" y="34065"/>
                  </a:lnTo>
                  <a:lnTo>
                    <a:pt x="512184" y="31455"/>
                  </a:lnTo>
                  <a:lnTo>
                    <a:pt x="452897" y="28796"/>
                  </a:lnTo>
                  <a:lnTo>
                    <a:pt x="393461" y="26281"/>
                  </a:lnTo>
                  <a:lnTo>
                    <a:pt x="334608" y="24105"/>
                  </a:lnTo>
                  <a:lnTo>
                    <a:pt x="277071" y="22462"/>
                  </a:lnTo>
                  <a:lnTo>
                    <a:pt x="221583" y="21545"/>
                  </a:lnTo>
                  <a:lnTo>
                    <a:pt x="168875" y="21549"/>
                  </a:lnTo>
                  <a:lnTo>
                    <a:pt x="119681" y="22668"/>
                  </a:lnTo>
                  <a:lnTo>
                    <a:pt x="74734" y="25096"/>
                  </a:lnTo>
                  <a:lnTo>
                    <a:pt x="34765" y="29026"/>
                  </a:lnTo>
                  <a:lnTo>
                    <a:pt x="508" y="34654"/>
                  </a:lnTo>
                  <a:lnTo>
                    <a:pt x="0" y="25637"/>
                  </a:lnTo>
                  <a:lnTo>
                    <a:pt x="635" y="21446"/>
                  </a:lnTo>
                  <a:lnTo>
                    <a:pt x="508" y="16366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8" y="3160763"/>
            <a:ext cx="3758184" cy="25180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6908" y="3221875"/>
            <a:ext cx="3758184" cy="23958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1207" y="4001744"/>
            <a:ext cx="3758184" cy="83619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78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명령어:date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547996" y="1979421"/>
            <a:ext cx="3093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현재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날짜와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시간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2768231"/>
            <a:ext cx="5614416" cy="33545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831312"/>
            <a:ext cx="5614415" cy="32283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명령어:cal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700396" y="1979421"/>
            <a:ext cx="2788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현재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월의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달력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303" y="2642616"/>
            <a:ext cx="4437888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133166"/>
            <a:ext cx="5614415" cy="262470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8139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명령어:echo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243196" y="1979421"/>
            <a:ext cx="3703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입력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문자열을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그대로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920" y="2642616"/>
            <a:ext cx="4370705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294583"/>
            <a:ext cx="5614415" cy="23018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20</a:t>
            </a:r>
            <a:r>
              <a:rPr sz="6600" spc="-75" dirty="0"/>
              <a:t> </a:t>
            </a:r>
            <a:r>
              <a:rPr sz="6600" spc="-10" dirty="0"/>
              <a:t>명령어:basename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601336" y="1979421"/>
            <a:ext cx="2985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경로에서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파일명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추출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800" y="2642616"/>
            <a:ext cx="4728845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838386"/>
            <a:ext cx="5614415" cy="32142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423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명령어:cd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898772" y="1979421"/>
            <a:ext cx="439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현재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디렉토리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경로를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출력한다.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8303" y="2642616"/>
            <a:ext cx="4437888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754198"/>
            <a:ext cx="5614415" cy="33826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547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명령어:stat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700396" y="1979421"/>
            <a:ext cx="2788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상세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정보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380" y="2642616"/>
            <a:ext cx="4791710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175266"/>
            <a:ext cx="5614415" cy="25404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9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명령어:chmod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395596" y="1979421"/>
            <a:ext cx="3398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선택한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파일의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권한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변경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502" y="2642616"/>
            <a:ext cx="5025517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8434" y="2826639"/>
            <a:ext cx="6121908" cy="34217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229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3주차</a:t>
            </a:r>
            <a:r>
              <a:rPr sz="6600" spc="-4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470" y="2642616"/>
            <a:ext cx="3951604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9618" y="2642616"/>
            <a:ext cx="4424299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75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명령어:chown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568065" y="1979421"/>
            <a:ext cx="5052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 소유자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및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그룹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변경(권한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필요)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108" y="2642616"/>
            <a:ext cx="4564253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013836"/>
            <a:ext cx="5614415" cy="286334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83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명령어:file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938396" y="1979421"/>
            <a:ext cx="4312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 형식 판단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(간단</a:t>
            </a:r>
            <a:r>
              <a:rPr sz="2400" b="1" spc="-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ELF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감지)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819" y="2642616"/>
            <a:ext cx="4062857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572004"/>
            <a:ext cx="5157724" cy="32867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438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명령어:kill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2155063" y="1979421"/>
            <a:ext cx="7878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프로세스에</a:t>
            </a:r>
            <a:r>
              <a:rPr sz="2400" b="1" spc="-2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**시그널(signal)**을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보내서</a:t>
            </a:r>
            <a:r>
              <a:rPr sz="2400" b="1" spc="-3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종료하거나</a:t>
            </a:r>
            <a:r>
              <a:rPr sz="2400" b="1" spc="-25" dirty="0">
                <a:latin typeface="Malgun Gothic"/>
                <a:cs typeface="Malgun Gothic"/>
              </a:rPr>
              <a:t> 제어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418" y="2642616"/>
            <a:ext cx="4637659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754198"/>
            <a:ext cx="5614415" cy="33826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083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명령어:sleep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525392" y="1979421"/>
            <a:ext cx="5138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일정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시간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동안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프로세스를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일시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중단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62" y="2642616"/>
            <a:ext cx="4922520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027870"/>
            <a:ext cx="561441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974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명령어:wait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395596" y="1979421"/>
            <a:ext cx="3398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자식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프로세스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종료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대기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647" y="2642616"/>
            <a:ext cx="4267200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782265"/>
            <a:ext cx="5614415" cy="33265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031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명령어:uptime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982592" y="1979421"/>
            <a:ext cx="4223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시스템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부팅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후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경과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시간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88" y="2642616"/>
            <a:ext cx="5401945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224428"/>
            <a:ext cx="5614415" cy="24422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067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30</a:t>
            </a:r>
            <a:r>
              <a:rPr sz="6600" spc="-75" dirty="0"/>
              <a:t> </a:t>
            </a:r>
            <a:r>
              <a:rPr sz="6600" spc="-10" dirty="0"/>
              <a:t>명령어:df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427857" y="1979421"/>
            <a:ext cx="533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파일시스템의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디스크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공간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사용량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203" y="2642616"/>
            <a:ext cx="5484114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371722"/>
            <a:ext cx="5614415" cy="214757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0414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명령어:du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566540" y="1979421"/>
            <a:ext cx="5055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디렉토리/파일의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디스크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사용량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226" y="2642616"/>
            <a:ext cx="4608067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901594"/>
            <a:ext cx="5614415" cy="308787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0025" y="560273"/>
            <a:ext cx="417004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latin typeface="Malgun Gothic"/>
                <a:cs typeface="Malgun Gothic"/>
              </a:rPr>
              <a:t>명령어:free</a:t>
            </a:r>
            <a:endParaRPr sz="66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3196" y="1979421"/>
            <a:ext cx="3703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시스템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메모리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사용량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62" y="2642616"/>
            <a:ext cx="4922520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322701"/>
            <a:ext cx="5614415" cy="224574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171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명령어:tr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921377" y="1979421"/>
            <a:ext cx="2347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문자를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spc="-20" dirty="0">
                <a:latin typeface="Malgun Gothic"/>
                <a:cs typeface="Malgun Gothic"/>
              </a:rPr>
              <a:t>치환한다.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603" y="2642616"/>
            <a:ext cx="4217289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119132"/>
            <a:ext cx="5614415" cy="26527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229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4주차</a:t>
            </a:r>
            <a:r>
              <a:rPr sz="6600" spc="-4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524" y="2642616"/>
            <a:ext cx="4357497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0103" y="2642616"/>
            <a:ext cx="5283200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897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명령어:cut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067939" y="1979421"/>
            <a:ext cx="6052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구분자로 분리된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텍스트에서 특정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필드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추출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502" y="2642616"/>
            <a:ext cx="5025517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873527"/>
            <a:ext cx="5614415" cy="314401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657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명령어:sort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898772" y="1979421"/>
            <a:ext cx="439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현재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디렉토리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경로를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출력한다.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3714" y="2808579"/>
            <a:ext cx="6010528" cy="31835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86" y="2808681"/>
            <a:ext cx="4678298" cy="368452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명령어:uniq</a:t>
            </a:r>
            <a:r>
              <a:rPr sz="6600" spc="-35" dirty="0"/>
              <a:t> </a:t>
            </a:r>
            <a:r>
              <a:rPr sz="6600" spc="-25" dirty="0"/>
              <a:t>–c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189857" y="1979421"/>
            <a:ext cx="3810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중복된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줄과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개수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함께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spc="-3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529" y="2642616"/>
            <a:ext cx="4939411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126092"/>
            <a:ext cx="5614415" cy="263880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839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명령어:uniq</a:t>
            </a:r>
            <a:r>
              <a:rPr sz="6600" spc="-35" dirty="0"/>
              <a:t> </a:t>
            </a:r>
            <a:r>
              <a:rPr sz="6600" spc="-25" dirty="0"/>
              <a:t>–d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906136" y="1979421"/>
            <a:ext cx="2376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중복된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줄만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111" y="2642616"/>
            <a:ext cx="4424299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922574"/>
            <a:ext cx="5614415" cy="304584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013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명령어:uniq</a:t>
            </a:r>
            <a:r>
              <a:rPr sz="6600" spc="-35" dirty="0"/>
              <a:t> </a:t>
            </a:r>
            <a:r>
              <a:rPr sz="6600" spc="-25" dirty="0"/>
              <a:t>–D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547996" y="1979421"/>
            <a:ext cx="3093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중복된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줄을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전부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108" y="2642616"/>
            <a:ext cx="4564253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701669"/>
            <a:ext cx="5614415" cy="14878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173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명령어:uniq</a:t>
            </a:r>
            <a:r>
              <a:rPr sz="6600" spc="-30" dirty="0"/>
              <a:t> -</a:t>
            </a:r>
            <a:r>
              <a:rPr sz="6600" spc="-50" dirty="0"/>
              <a:t>u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080128" y="1979421"/>
            <a:ext cx="402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고유한 줄만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출력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(중복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제외)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938" y="2642616"/>
            <a:ext cx="4652645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3851" y="3113151"/>
            <a:ext cx="5157597" cy="239915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6619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40</a:t>
            </a:r>
            <a:r>
              <a:rPr sz="6600" spc="-90" dirty="0"/>
              <a:t> </a:t>
            </a:r>
            <a:r>
              <a:rPr sz="6600" dirty="0"/>
              <a:t>명령어:cut</a:t>
            </a:r>
            <a:r>
              <a:rPr sz="6600" spc="-90" dirty="0"/>
              <a:t> </a:t>
            </a:r>
            <a:r>
              <a:rPr sz="6600" spc="-35" dirty="0"/>
              <a:t>-</a:t>
            </a:r>
            <a:r>
              <a:rPr sz="6600" spc="-50" dirty="0"/>
              <a:t>f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395596" y="1979421"/>
            <a:ext cx="3398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탭으로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구분된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필드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226" y="2642616"/>
            <a:ext cx="4608067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140113"/>
            <a:ext cx="5614415" cy="261073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171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명령어:tr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4906136" y="1979421"/>
            <a:ext cx="2376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간단한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문자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치환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8651" y="3748404"/>
            <a:ext cx="5157597" cy="14391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976" y="2528874"/>
            <a:ext cx="4768596" cy="368452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명령어:diff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540633" y="1979421"/>
            <a:ext cx="5109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파일을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비교하여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무엇이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다른지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체크.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667" y="2528811"/>
            <a:ext cx="5183124" cy="3649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6560" y="3106470"/>
            <a:ext cx="5157723" cy="268960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731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명령어:split</a:t>
            </a:r>
            <a:r>
              <a:rPr sz="6600" spc="-114" dirty="0"/>
              <a:t> </a:t>
            </a:r>
            <a:r>
              <a:rPr sz="6600" spc="-30" dirty="0"/>
              <a:t>-</a:t>
            </a:r>
            <a:r>
              <a:rPr sz="6600" spc="-50" dirty="0"/>
              <a:t>l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1883791" y="1979421"/>
            <a:ext cx="8420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긴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파일을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일정한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라인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수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단위로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쪼갤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수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있게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해주는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명령어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529" y="2642616"/>
            <a:ext cx="4939411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4059" y="3276193"/>
            <a:ext cx="5157723" cy="2338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229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5주차</a:t>
            </a:r>
            <a:r>
              <a:rPr sz="6600" spc="-4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981" y="2642616"/>
            <a:ext cx="4156583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9280" y="2642616"/>
            <a:ext cx="5244719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명령어:tee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2404998" y="1979421"/>
            <a:ext cx="7379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표준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입력을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화면에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출력하면서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동시에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파일에도 </a:t>
            </a:r>
            <a:r>
              <a:rPr sz="2400" b="1" spc="-25" dirty="0">
                <a:latin typeface="Malgun Gothic"/>
                <a:cs typeface="Malgun Gothic"/>
              </a:rPr>
              <a:t>저장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502" y="2642616"/>
            <a:ext cx="5025517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3083991"/>
            <a:ext cx="5614415" cy="272300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327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명령어:tar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5058536" y="1979421"/>
            <a:ext cx="2071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단순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묶기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4194" y="2864611"/>
            <a:ext cx="5157724" cy="18536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282" y="2864751"/>
            <a:ext cx="5183123" cy="337947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371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명령어:gzip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5002148" y="1979421"/>
            <a:ext cx="2183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.gz로 간단 </a:t>
            </a:r>
            <a:r>
              <a:rPr sz="2400" b="1" spc="-25" dirty="0">
                <a:latin typeface="Malgun Gothic"/>
                <a:cs typeface="Malgun Gothic"/>
              </a:rPr>
              <a:t>압축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959" y="2642616"/>
            <a:ext cx="5078603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7355" y="2642616"/>
            <a:ext cx="5568823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명령어:gzip</a:t>
            </a:r>
            <a:r>
              <a:rPr sz="6600" spc="-20" dirty="0"/>
              <a:t> </a:t>
            </a:r>
            <a:r>
              <a:rPr sz="6600" spc="-30" dirty="0"/>
              <a:t>-</a:t>
            </a:r>
            <a:r>
              <a:rPr sz="6600" spc="-50" dirty="0"/>
              <a:t>d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865245" y="1979421"/>
            <a:ext cx="4457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Gzip으로</a:t>
            </a:r>
            <a:r>
              <a:rPr sz="2400" b="1" spc="-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압축된.gz</a:t>
            </a:r>
            <a:r>
              <a:rPr sz="2400" b="1" spc="-1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파일을</a:t>
            </a:r>
            <a:r>
              <a:rPr sz="2400" b="1" spc="-3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해제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287" y="2642616"/>
            <a:ext cx="5263896" cy="3605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4496" y="2754198"/>
            <a:ext cx="5614415" cy="338264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400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명령어:users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746372" y="1979421"/>
            <a:ext cx="4697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현재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로그인한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사용자를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spc="-10" dirty="0">
                <a:latin typeface="Malgun Gothic"/>
                <a:cs typeface="Malgun Gothic"/>
              </a:rPr>
              <a:t>보여준다.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6380" y="2863723"/>
            <a:ext cx="5381752" cy="36057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171" y="2863722"/>
            <a:ext cx="5484114" cy="360577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8845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명령어:id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170047" y="1979421"/>
            <a:ext cx="5848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현재</a:t>
            </a:r>
            <a:r>
              <a:rPr sz="2400" b="1" spc="-5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사용자의</a:t>
            </a:r>
            <a:r>
              <a:rPr sz="2400" b="1" spc="-5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UID,</a:t>
            </a:r>
            <a:r>
              <a:rPr sz="2400" b="1" spc="-5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GID,</a:t>
            </a:r>
            <a:r>
              <a:rPr sz="2400" b="1" spc="-5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그룹</a:t>
            </a:r>
            <a:r>
              <a:rPr sz="2400" b="1" spc="-5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목록을</a:t>
            </a:r>
            <a:r>
              <a:rPr sz="2400" b="1" spc="-5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출력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9493" y="3266478"/>
            <a:ext cx="5157724" cy="23580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513" y="2862960"/>
            <a:ext cx="5183124" cy="329082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50</a:t>
            </a:r>
            <a:r>
              <a:rPr sz="6600" spc="-75" dirty="0"/>
              <a:t> </a:t>
            </a:r>
            <a:r>
              <a:rPr sz="6600" spc="-10" dirty="0"/>
              <a:t>명령어:dirname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3580257" y="1979421"/>
            <a:ext cx="5029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Malgun Gothic"/>
                <a:cs typeface="Malgun Gothic"/>
              </a:rPr>
              <a:t>파일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경로에서</a:t>
            </a:r>
            <a:r>
              <a:rPr sz="2400" b="1" spc="10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디렉토리</a:t>
            </a:r>
            <a:r>
              <a:rPr sz="2400" b="1" spc="5" dirty="0">
                <a:latin typeface="Malgun Gothic"/>
                <a:cs typeface="Malgun Gothic"/>
              </a:rPr>
              <a:t> </a:t>
            </a:r>
            <a:r>
              <a:rPr sz="2400" b="1" dirty="0">
                <a:latin typeface="Malgun Gothic"/>
                <a:cs typeface="Malgun Gothic"/>
              </a:rPr>
              <a:t>경로만</a:t>
            </a:r>
            <a:r>
              <a:rPr sz="2400" b="1" spc="-5" dirty="0">
                <a:latin typeface="Malgun Gothic"/>
                <a:cs typeface="Malgun Gothic"/>
              </a:rPr>
              <a:t> </a:t>
            </a:r>
            <a:r>
              <a:rPr sz="2400" b="1" spc="-25" dirty="0">
                <a:latin typeface="Malgun Gothic"/>
                <a:cs typeface="Malgun Gothic"/>
              </a:rPr>
              <a:t>추출</a:t>
            </a:r>
            <a:endParaRPr sz="2400">
              <a:latin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5" name="object 5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4496" y="2957715"/>
            <a:ext cx="5614415" cy="29756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886" y="2694673"/>
            <a:ext cx="5183124" cy="340626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총점:29점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94083" y="1635308"/>
            <a:ext cx="11934711" cy="9961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38200" y="1973579"/>
            <a:ext cx="10515600" cy="775335"/>
          </a:xfrm>
          <a:custGeom>
            <a:avLst/>
            <a:gdLst/>
            <a:ahLst/>
            <a:cxnLst/>
            <a:rect l="l" t="t" r="r" b="b"/>
            <a:pathLst>
              <a:path w="10515600" h="775335">
                <a:moveTo>
                  <a:pt x="10386441" y="0"/>
                </a:moveTo>
                <a:lnTo>
                  <a:pt x="129197" y="0"/>
                </a:lnTo>
                <a:lnTo>
                  <a:pt x="78904" y="10144"/>
                </a:lnTo>
                <a:lnTo>
                  <a:pt x="37838" y="37814"/>
                </a:lnTo>
                <a:lnTo>
                  <a:pt x="10151" y="78867"/>
                </a:lnTo>
                <a:lnTo>
                  <a:pt x="0" y="129159"/>
                </a:lnTo>
                <a:lnTo>
                  <a:pt x="0" y="645922"/>
                </a:lnTo>
                <a:lnTo>
                  <a:pt x="10151" y="696214"/>
                </a:lnTo>
                <a:lnTo>
                  <a:pt x="37838" y="737266"/>
                </a:lnTo>
                <a:lnTo>
                  <a:pt x="78904" y="764936"/>
                </a:lnTo>
                <a:lnTo>
                  <a:pt x="129197" y="775081"/>
                </a:lnTo>
                <a:lnTo>
                  <a:pt x="10386441" y="775081"/>
                </a:lnTo>
                <a:lnTo>
                  <a:pt x="10436733" y="764936"/>
                </a:lnTo>
                <a:lnTo>
                  <a:pt x="10477785" y="737266"/>
                </a:lnTo>
                <a:lnTo>
                  <a:pt x="10505455" y="696213"/>
                </a:lnTo>
                <a:lnTo>
                  <a:pt x="10515600" y="645922"/>
                </a:lnTo>
                <a:lnTo>
                  <a:pt x="10515600" y="129159"/>
                </a:lnTo>
                <a:lnTo>
                  <a:pt x="10505455" y="78866"/>
                </a:lnTo>
                <a:lnTo>
                  <a:pt x="10477785" y="37814"/>
                </a:lnTo>
                <a:lnTo>
                  <a:pt x="10436733" y="10144"/>
                </a:lnTo>
                <a:lnTo>
                  <a:pt x="10386441" y="0"/>
                </a:lnTo>
                <a:close/>
              </a:path>
            </a:pathLst>
          </a:custGeom>
          <a:solidFill>
            <a:srgbClr val="155F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200" y="2820670"/>
            <a:ext cx="10515600" cy="775335"/>
          </a:xfrm>
          <a:custGeom>
            <a:avLst/>
            <a:gdLst/>
            <a:ahLst/>
            <a:cxnLst/>
            <a:rect l="l" t="t" r="r" b="b"/>
            <a:pathLst>
              <a:path w="10515600" h="775335">
                <a:moveTo>
                  <a:pt x="10386441" y="0"/>
                </a:moveTo>
                <a:lnTo>
                  <a:pt x="129197" y="0"/>
                </a:lnTo>
                <a:lnTo>
                  <a:pt x="78904" y="10144"/>
                </a:lnTo>
                <a:lnTo>
                  <a:pt x="37838" y="37814"/>
                </a:lnTo>
                <a:lnTo>
                  <a:pt x="10151" y="78866"/>
                </a:lnTo>
                <a:lnTo>
                  <a:pt x="0" y="129158"/>
                </a:lnTo>
                <a:lnTo>
                  <a:pt x="0" y="645921"/>
                </a:lnTo>
                <a:lnTo>
                  <a:pt x="10151" y="696213"/>
                </a:lnTo>
                <a:lnTo>
                  <a:pt x="37838" y="737266"/>
                </a:lnTo>
                <a:lnTo>
                  <a:pt x="78904" y="764936"/>
                </a:lnTo>
                <a:lnTo>
                  <a:pt x="129197" y="775080"/>
                </a:lnTo>
                <a:lnTo>
                  <a:pt x="10386441" y="775080"/>
                </a:lnTo>
                <a:lnTo>
                  <a:pt x="10436733" y="764936"/>
                </a:lnTo>
                <a:lnTo>
                  <a:pt x="10477785" y="737266"/>
                </a:lnTo>
                <a:lnTo>
                  <a:pt x="10505455" y="696213"/>
                </a:lnTo>
                <a:lnTo>
                  <a:pt x="10515600" y="645921"/>
                </a:lnTo>
                <a:lnTo>
                  <a:pt x="10515600" y="129158"/>
                </a:lnTo>
                <a:lnTo>
                  <a:pt x="10505455" y="78866"/>
                </a:lnTo>
                <a:lnTo>
                  <a:pt x="10477785" y="37814"/>
                </a:lnTo>
                <a:lnTo>
                  <a:pt x="10436733" y="10144"/>
                </a:lnTo>
                <a:lnTo>
                  <a:pt x="10386441" y="0"/>
                </a:lnTo>
                <a:close/>
              </a:path>
            </a:pathLst>
          </a:custGeom>
          <a:solidFill>
            <a:srgbClr val="155F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3667759"/>
            <a:ext cx="10515600" cy="775335"/>
          </a:xfrm>
          <a:custGeom>
            <a:avLst/>
            <a:gdLst/>
            <a:ahLst/>
            <a:cxnLst/>
            <a:rect l="l" t="t" r="r" b="b"/>
            <a:pathLst>
              <a:path w="10515600" h="775335">
                <a:moveTo>
                  <a:pt x="10386441" y="0"/>
                </a:moveTo>
                <a:lnTo>
                  <a:pt x="129197" y="0"/>
                </a:lnTo>
                <a:lnTo>
                  <a:pt x="78904" y="10163"/>
                </a:lnTo>
                <a:lnTo>
                  <a:pt x="37838" y="37877"/>
                </a:lnTo>
                <a:lnTo>
                  <a:pt x="10151" y="78974"/>
                </a:lnTo>
                <a:lnTo>
                  <a:pt x="0" y="129285"/>
                </a:lnTo>
                <a:lnTo>
                  <a:pt x="0" y="645921"/>
                </a:lnTo>
                <a:lnTo>
                  <a:pt x="10151" y="696233"/>
                </a:lnTo>
                <a:lnTo>
                  <a:pt x="37838" y="737330"/>
                </a:lnTo>
                <a:lnTo>
                  <a:pt x="78904" y="765044"/>
                </a:lnTo>
                <a:lnTo>
                  <a:pt x="129197" y="775207"/>
                </a:lnTo>
                <a:lnTo>
                  <a:pt x="10386441" y="775207"/>
                </a:lnTo>
                <a:lnTo>
                  <a:pt x="10436733" y="765044"/>
                </a:lnTo>
                <a:lnTo>
                  <a:pt x="10477785" y="737330"/>
                </a:lnTo>
                <a:lnTo>
                  <a:pt x="10505455" y="696233"/>
                </a:lnTo>
                <a:lnTo>
                  <a:pt x="10515600" y="645921"/>
                </a:lnTo>
                <a:lnTo>
                  <a:pt x="10515600" y="129285"/>
                </a:lnTo>
                <a:lnTo>
                  <a:pt x="10505455" y="78974"/>
                </a:lnTo>
                <a:lnTo>
                  <a:pt x="10477785" y="37877"/>
                </a:lnTo>
                <a:lnTo>
                  <a:pt x="10436733" y="10163"/>
                </a:lnTo>
                <a:lnTo>
                  <a:pt x="10386441" y="0"/>
                </a:lnTo>
                <a:close/>
              </a:path>
            </a:pathLst>
          </a:custGeom>
          <a:solidFill>
            <a:srgbClr val="155F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8200" y="4514977"/>
            <a:ext cx="10515600" cy="775335"/>
          </a:xfrm>
          <a:custGeom>
            <a:avLst/>
            <a:gdLst/>
            <a:ahLst/>
            <a:cxnLst/>
            <a:rect l="l" t="t" r="r" b="b"/>
            <a:pathLst>
              <a:path w="10515600" h="775335">
                <a:moveTo>
                  <a:pt x="10386441" y="0"/>
                </a:moveTo>
                <a:lnTo>
                  <a:pt x="129197" y="0"/>
                </a:lnTo>
                <a:lnTo>
                  <a:pt x="78904" y="10144"/>
                </a:lnTo>
                <a:lnTo>
                  <a:pt x="37838" y="37814"/>
                </a:lnTo>
                <a:lnTo>
                  <a:pt x="10151" y="78867"/>
                </a:lnTo>
                <a:lnTo>
                  <a:pt x="0" y="129159"/>
                </a:lnTo>
                <a:lnTo>
                  <a:pt x="0" y="645922"/>
                </a:lnTo>
                <a:lnTo>
                  <a:pt x="10151" y="696214"/>
                </a:lnTo>
                <a:lnTo>
                  <a:pt x="37838" y="737266"/>
                </a:lnTo>
                <a:lnTo>
                  <a:pt x="78904" y="764936"/>
                </a:lnTo>
                <a:lnTo>
                  <a:pt x="129197" y="775081"/>
                </a:lnTo>
                <a:lnTo>
                  <a:pt x="10386441" y="775081"/>
                </a:lnTo>
                <a:lnTo>
                  <a:pt x="10436733" y="764936"/>
                </a:lnTo>
                <a:lnTo>
                  <a:pt x="10477785" y="737266"/>
                </a:lnTo>
                <a:lnTo>
                  <a:pt x="10505455" y="696214"/>
                </a:lnTo>
                <a:lnTo>
                  <a:pt x="10515600" y="645922"/>
                </a:lnTo>
                <a:lnTo>
                  <a:pt x="10515600" y="129159"/>
                </a:lnTo>
                <a:lnTo>
                  <a:pt x="10505455" y="78867"/>
                </a:lnTo>
                <a:lnTo>
                  <a:pt x="10477785" y="37814"/>
                </a:lnTo>
                <a:lnTo>
                  <a:pt x="10436733" y="10144"/>
                </a:lnTo>
                <a:lnTo>
                  <a:pt x="10386441" y="0"/>
                </a:lnTo>
                <a:close/>
              </a:path>
            </a:pathLst>
          </a:custGeom>
          <a:solidFill>
            <a:srgbClr val="155F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8200" y="5362066"/>
            <a:ext cx="10515600" cy="775335"/>
          </a:xfrm>
          <a:custGeom>
            <a:avLst/>
            <a:gdLst/>
            <a:ahLst/>
            <a:cxnLst/>
            <a:rect l="l" t="t" r="r" b="b"/>
            <a:pathLst>
              <a:path w="10515600" h="775335">
                <a:moveTo>
                  <a:pt x="10386441" y="0"/>
                </a:moveTo>
                <a:lnTo>
                  <a:pt x="129197" y="0"/>
                </a:lnTo>
                <a:lnTo>
                  <a:pt x="78904" y="10144"/>
                </a:lnTo>
                <a:lnTo>
                  <a:pt x="37838" y="37814"/>
                </a:lnTo>
                <a:lnTo>
                  <a:pt x="10151" y="78867"/>
                </a:lnTo>
                <a:lnTo>
                  <a:pt x="0" y="129159"/>
                </a:lnTo>
                <a:lnTo>
                  <a:pt x="0" y="645922"/>
                </a:lnTo>
                <a:lnTo>
                  <a:pt x="10151" y="696207"/>
                </a:lnTo>
                <a:lnTo>
                  <a:pt x="37838" y="737269"/>
                </a:lnTo>
                <a:lnTo>
                  <a:pt x="78904" y="764954"/>
                </a:lnTo>
                <a:lnTo>
                  <a:pt x="129197" y="775106"/>
                </a:lnTo>
                <a:lnTo>
                  <a:pt x="10386441" y="775106"/>
                </a:lnTo>
                <a:lnTo>
                  <a:pt x="10436733" y="764954"/>
                </a:lnTo>
                <a:lnTo>
                  <a:pt x="10477785" y="737269"/>
                </a:lnTo>
                <a:lnTo>
                  <a:pt x="10505455" y="696207"/>
                </a:lnTo>
                <a:lnTo>
                  <a:pt x="10515600" y="645922"/>
                </a:lnTo>
                <a:lnTo>
                  <a:pt x="10515600" y="129159"/>
                </a:lnTo>
                <a:lnTo>
                  <a:pt x="10505455" y="78867"/>
                </a:lnTo>
                <a:lnTo>
                  <a:pt x="10477785" y="37814"/>
                </a:lnTo>
                <a:lnTo>
                  <a:pt x="10436733" y="10144"/>
                </a:lnTo>
                <a:lnTo>
                  <a:pt x="10386441" y="0"/>
                </a:lnTo>
                <a:close/>
              </a:path>
            </a:pathLst>
          </a:custGeom>
          <a:solidFill>
            <a:srgbClr val="155F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깃허브</a:t>
            </a:r>
            <a:r>
              <a:rPr spc="-35" dirty="0"/>
              <a:t> </a:t>
            </a:r>
            <a:r>
              <a:rPr dirty="0"/>
              <a:t>2week</a:t>
            </a:r>
            <a:r>
              <a:rPr spc="-25" dirty="0"/>
              <a:t> </a:t>
            </a:r>
            <a:r>
              <a:rPr dirty="0"/>
              <a:t>7일</a:t>
            </a:r>
            <a:r>
              <a:rPr spc="-45" dirty="0"/>
              <a:t> </a:t>
            </a:r>
            <a:r>
              <a:rPr dirty="0"/>
              <a:t>늦음</a:t>
            </a:r>
            <a:r>
              <a:rPr spc="-35" dirty="0"/>
              <a:t> </a:t>
            </a:r>
            <a:r>
              <a:rPr spc="-25" dirty="0"/>
              <a:t>-</a:t>
            </a:r>
            <a:r>
              <a:rPr dirty="0"/>
              <a:t>&gt;</a:t>
            </a:r>
            <a:r>
              <a:rPr spc="-30" dirty="0"/>
              <a:t> </a:t>
            </a:r>
            <a:r>
              <a:rPr dirty="0"/>
              <a:t>0.5점</a:t>
            </a:r>
            <a:r>
              <a:rPr spc="-45" dirty="0"/>
              <a:t> </a:t>
            </a:r>
            <a:r>
              <a:rPr spc="-25" dirty="0"/>
              <a:t>감점</a:t>
            </a:r>
          </a:p>
          <a:p>
            <a:pPr marL="12700" marR="3083560">
              <a:lnSpc>
                <a:spcPct val="222400"/>
              </a:lnSpc>
            </a:pPr>
            <a:r>
              <a:rPr dirty="0"/>
              <a:t>11week</a:t>
            </a:r>
            <a:r>
              <a:rPr spc="-50" dirty="0"/>
              <a:t> </a:t>
            </a:r>
            <a:r>
              <a:rPr dirty="0"/>
              <a:t>7일</a:t>
            </a:r>
            <a:r>
              <a:rPr spc="-40" dirty="0"/>
              <a:t> </a:t>
            </a:r>
            <a:r>
              <a:rPr dirty="0"/>
              <a:t>늦음</a:t>
            </a:r>
            <a:r>
              <a:rPr spc="-35" dirty="0"/>
              <a:t> </a:t>
            </a:r>
            <a:r>
              <a:rPr spc="-25" dirty="0"/>
              <a:t>-</a:t>
            </a:r>
            <a:r>
              <a:rPr dirty="0"/>
              <a:t>&gt;</a:t>
            </a:r>
            <a:r>
              <a:rPr spc="-45" dirty="0"/>
              <a:t> </a:t>
            </a:r>
            <a:r>
              <a:rPr dirty="0"/>
              <a:t>0.5점</a:t>
            </a:r>
            <a:r>
              <a:rPr spc="-45" dirty="0"/>
              <a:t> </a:t>
            </a:r>
            <a:r>
              <a:rPr spc="-25" dirty="0"/>
              <a:t>감점 </a:t>
            </a:r>
            <a:r>
              <a:rPr dirty="0"/>
              <a:t>깃허브</a:t>
            </a:r>
            <a:r>
              <a:rPr spc="-40" dirty="0"/>
              <a:t> </a:t>
            </a:r>
            <a:r>
              <a:rPr dirty="0"/>
              <a:t>총</a:t>
            </a:r>
            <a:r>
              <a:rPr spc="-35" dirty="0"/>
              <a:t> </a:t>
            </a:r>
            <a:r>
              <a:rPr dirty="0"/>
              <a:t>1점</a:t>
            </a:r>
            <a:r>
              <a:rPr spc="-50" dirty="0"/>
              <a:t> </a:t>
            </a:r>
            <a:r>
              <a:rPr spc="-25" dirty="0"/>
              <a:t>감점</a:t>
            </a:r>
          </a:p>
          <a:p>
            <a:pPr marL="12700">
              <a:lnSpc>
                <a:spcPct val="100000"/>
              </a:lnSpc>
              <a:spcBef>
                <a:spcPts val="3675"/>
              </a:spcBef>
            </a:pPr>
            <a:r>
              <a:rPr dirty="0"/>
              <a:t>명령어</a:t>
            </a:r>
            <a:r>
              <a:rPr spc="-60" dirty="0"/>
              <a:t> </a:t>
            </a:r>
            <a:r>
              <a:rPr dirty="0"/>
              <a:t>50개</a:t>
            </a:r>
            <a:r>
              <a:rPr spc="-65" dirty="0"/>
              <a:t> </a:t>
            </a:r>
            <a:r>
              <a:rPr spc="-25" dirty="0"/>
              <a:t>변환</a:t>
            </a:r>
          </a:p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dirty="0"/>
              <a:t>모든</a:t>
            </a:r>
            <a:r>
              <a:rPr spc="-80" dirty="0"/>
              <a:t> </a:t>
            </a:r>
            <a:r>
              <a:rPr dirty="0"/>
              <a:t>명령어를</a:t>
            </a:r>
            <a:r>
              <a:rPr spc="-60" dirty="0"/>
              <a:t> </a:t>
            </a:r>
            <a:r>
              <a:rPr dirty="0"/>
              <a:t>C언어로</a:t>
            </a:r>
            <a:r>
              <a:rPr spc="-75" dirty="0"/>
              <a:t> </a:t>
            </a:r>
            <a:r>
              <a:rPr dirty="0"/>
              <a:t>잘</a:t>
            </a:r>
            <a:r>
              <a:rPr spc="-75" dirty="0"/>
              <a:t> </a:t>
            </a:r>
            <a:r>
              <a:rPr dirty="0"/>
              <a:t>구현하였으므로</a:t>
            </a:r>
            <a:r>
              <a:rPr spc="-60" dirty="0"/>
              <a:t> </a:t>
            </a:r>
            <a:r>
              <a:rPr dirty="0"/>
              <a:t>15점</a:t>
            </a:r>
            <a:r>
              <a:rPr spc="-85" dirty="0"/>
              <a:t> </a:t>
            </a:r>
            <a:r>
              <a:rPr spc="-25" dirty="0"/>
              <a:t>부여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229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6주차</a:t>
            </a:r>
            <a:r>
              <a:rPr sz="6600" spc="-4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542" y="2393238"/>
            <a:ext cx="3407409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6153" y="2393238"/>
            <a:ext cx="4074287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229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7주차</a:t>
            </a:r>
            <a:r>
              <a:rPr sz="6600" spc="-45" dirty="0"/>
              <a:t> </a:t>
            </a:r>
            <a:r>
              <a:rPr sz="6600" spc="-2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2895" y="2642616"/>
            <a:ext cx="3908679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8826" y="2642616"/>
            <a:ext cx="4905883" cy="36057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794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7주차</a:t>
            </a:r>
            <a:r>
              <a:rPr sz="6600" spc="-30" dirty="0"/>
              <a:t> </a:t>
            </a:r>
            <a:r>
              <a:rPr sz="6600" dirty="0"/>
              <a:t>프로젝트</a:t>
            </a:r>
            <a:r>
              <a:rPr sz="6600" spc="-25" dirty="0"/>
              <a:t> </a:t>
            </a:r>
            <a:r>
              <a:rPr sz="6600" spc="-35" dirty="0"/>
              <a:t>내용</a:t>
            </a:r>
            <a:endParaRPr sz="6600"/>
          </a:p>
        </p:txBody>
      </p:sp>
      <p:grpSp>
        <p:nvGrpSpPr>
          <p:cNvPr id="3" name="object 3"/>
          <p:cNvGrpSpPr/>
          <p:nvPr/>
        </p:nvGrpSpPr>
        <p:grpSpPr>
          <a:xfrm>
            <a:off x="4429442" y="1813654"/>
            <a:ext cx="3333115" cy="88265"/>
            <a:chOff x="4429442" y="1813654"/>
            <a:chExt cx="3333115" cy="88265"/>
          </a:xfrm>
        </p:grpSpPr>
        <p:sp>
          <p:nvSpPr>
            <p:cNvPr id="4" name="object 4"/>
            <p:cNvSpPr/>
            <p:nvPr/>
          </p:nvSpPr>
          <p:spPr>
            <a:xfrm>
              <a:off x="4449503" y="1828671"/>
              <a:ext cx="3292475" cy="52705"/>
            </a:xfrm>
            <a:custGeom>
              <a:avLst/>
              <a:gdLst/>
              <a:ahLst/>
              <a:cxnLst/>
              <a:rect l="l" t="t" r="r" b="b"/>
              <a:pathLst>
                <a:path w="3292475" h="52705">
                  <a:moveTo>
                    <a:pt x="2981954" y="0"/>
                  </a:moveTo>
                  <a:lnTo>
                    <a:pt x="2921377" y="0"/>
                  </a:lnTo>
                  <a:lnTo>
                    <a:pt x="2876363" y="548"/>
                  </a:lnTo>
                  <a:lnTo>
                    <a:pt x="2823949" y="1821"/>
                  </a:lnTo>
                  <a:lnTo>
                    <a:pt x="2720747" y="5834"/>
                  </a:lnTo>
                  <a:lnTo>
                    <a:pt x="2372909" y="25264"/>
                  </a:lnTo>
                  <a:lnTo>
                    <a:pt x="2258611" y="29653"/>
                  </a:lnTo>
                  <a:lnTo>
                    <a:pt x="2206630" y="30805"/>
                  </a:lnTo>
                  <a:lnTo>
                    <a:pt x="2119588" y="31674"/>
                  </a:lnTo>
                  <a:lnTo>
                    <a:pt x="2512523" y="31674"/>
                  </a:lnTo>
                  <a:lnTo>
                    <a:pt x="2545888" y="32191"/>
                  </a:lnTo>
                  <a:lnTo>
                    <a:pt x="2603774" y="35016"/>
                  </a:lnTo>
                  <a:lnTo>
                    <a:pt x="2735889" y="46212"/>
                  </a:lnTo>
                  <a:lnTo>
                    <a:pt x="2799967" y="49944"/>
                  </a:lnTo>
                  <a:lnTo>
                    <a:pt x="2859718" y="51797"/>
                  </a:lnTo>
                  <a:lnTo>
                    <a:pt x="2915686" y="52114"/>
                  </a:lnTo>
                  <a:lnTo>
                    <a:pt x="2968414" y="51234"/>
                  </a:lnTo>
                  <a:lnTo>
                    <a:pt x="3018445" y="49499"/>
                  </a:lnTo>
                  <a:lnTo>
                    <a:pt x="3155476" y="42697"/>
                  </a:lnTo>
                  <a:lnTo>
                    <a:pt x="3154832" y="42697"/>
                  </a:lnTo>
                  <a:lnTo>
                    <a:pt x="3202463" y="40842"/>
                  </a:lnTo>
                  <a:lnTo>
                    <a:pt x="3247158" y="39955"/>
                  </a:lnTo>
                  <a:lnTo>
                    <a:pt x="3292415" y="39955"/>
                  </a:lnTo>
                  <a:lnTo>
                    <a:pt x="3292415" y="21972"/>
                  </a:lnTo>
                  <a:lnTo>
                    <a:pt x="3242386" y="15238"/>
                  </a:lnTo>
                  <a:lnTo>
                    <a:pt x="3191360" y="9863"/>
                  </a:lnTo>
                  <a:lnTo>
                    <a:pt x="3140577" y="5834"/>
                  </a:lnTo>
                  <a:lnTo>
                    <a:pt x="3140952" y="5834"/>
                  </a:lnTo>
                  <a:lnTo>
                    <a:pt x="3087413" y="2822"/>
                  </a:lnTo>
                  <a:lnTo>
                    <a:pt x="3034786" y="936"/>
                  </a:lnTo>
                  <a:lnTo>
                    <a:pt x="2981954" y="0"/>
                  </a:lnTo>
                  <a:close/>
                </a:path>
                <a:path w="3292475" h="52705">
                  <a:moveTo>
                    <a:pt x="1571756" y="4924"/>
                  </a:moveTo>
                  <a:lnTo>
                    <a:pt x="1519278" y="6233"/>
                  </a:lnTo>
                  <a:lnTo>
                    <a:pt x="1460323" y="9323"/>
                  </a:lnTo>
                  <a:lnTo>
                    <a:pt x="1393474" y="14475"/>
                  </a:lnTo>
                  <a:lnTo>
                    <a:pt x="1253922" y="27685"/>
                  </a:lnTo>
                  <a:lnTo>
                    <a:pt x="1198876" y="30805"/>
                  </a:lnTo>
                  <a:lnTo>
                    <a:pt x="1206611" y="30805"/>
                  </a:lnTo>
                  <a:lnTo>
                    <a:pt x="1125304" y="33036"/>
                  </a:lnTo>
                  <a:lnTo>
                    <a:pt x="575752" y="33036"/>
                  </a:lnTo>
                  <a:lnTo>
                    <a:pt x="612464" y="34395"/>
                  </a:lnTo>
                  <a:lnTo>
                    <a:pt x="654549" y="36890"/>
                  </a:lnTo>
                  <a:lnTo>
                    <a:pt x="728575" y="43737"/>
                  </a:lnTo>
                  <a:lnTo>
                    <a:pt x="769233" y="46518"/>
                  </a:lnTo>
                  <a:lnTo>
                    <a:pt x="813408" y="48645"/>
                  </a:lnTo>
                  <a:lnTo>
                    <a:pt x="860696" y="50157"/>
                  </a:lnTo>
                  <a:lnTo>
                    <a:pt x="910695" y="51095"/>
                  </a:lnTo>
                  <a:lnTo>
                    <a:pt x="963001" y="51497"/>
                  </a:lnTo>
                  <a:lnTo>
                    <a:pt x="1007798" y="51497"/>
                  </a:lnTo>
                  <a:lnTo>
                    <a:pt x="1126832" y="49944"/>
                  </a:lnTo>
                  <a:lnTo>
                    <a:pt x="1127619" y="49944"/>
                  </a:lnTo>
                  <a:lnTo>
                    <a:pt x="1183469" y="48645"/>
                  </a:lnTo>
                  <a:lnTo>
                    <a:pt x="1184207" y="48645"/>
                  </a:lnTo>
                  <a:lnTo>
                    <a:pt x="1416117" y="40260"/>
                  </a:lnTo>
                  <a:lnTo>
                    <a:pt x="1590745" y="32191"/>
                  </a:lnTo>
                  <a:lnTo>
                    <a:pt x="1590601" y="32191"/>
                  </a:lnTo>
                  <a:lnTo>
                    <a:pt x="1694045" y="28384"/>
                  </a:lnTo>
                  <a:lnTo>
                    <a:pt x="1742555" y="27354"/>
                  </a:lnTo>
                  <a:lnTo>
                    <a:pt x="1967823" y="27041"/>
                  </a:lnTo>
                  <a:lnTo>
                    <a:pt x="1876873" y="21972"/>
                  </a:lnTo>
                  <a:lnTo>
                    <a:pt x="1704511" y="8868"/>
                  </a:lnTo>
                  <a:lnTo>
                    <a:pt x="1662954" y="6523"/>
                  </a:lnTo>
                  <a:lnTo>
                    <a:pt x="1619175" y="5115"/>
                  </a:lnTo>
                  <a:lnTo>
                    <a:pt x="1571756" y="4924"/>
                  </a:lnTo>
                  <a:close/>
                </a:path>
                <a:path w="3292475" h="52705">
                  <a:moveTo>
                    <a:pt x="2472009" y="31674"/>
                  </a:moveTo>
                  <a:lnTo>
                    <a:pt x="1937426" y="31674"/>
                  </a:lnTo>
                  <a:lnTo>
                    <a:pt x="1987297" y="35262"/>
                  </a:lnTo>
                  <a:lnTo>
                    <a:pt x="2041465" y="40260"/>
                  </a:lnTo>
                  <a:lnTo>
                    <a:pt x="2091160" y="44287"/>
                  </a:lnTo>
                  <a:lnTo>
                    <a:pt x="2140770" y="46212"/>
                  </a:lnTo>
                  <a:lnTo>
                    <a:pt x="2179075" y="46212"/>
                  </a:lnTo>
                  <a:lnTo>
                    <a:pt x="2219888" y="44919"/>
                  </a:lnTo>
                  <a:lnTo>
                    <a:pt x="2222071" y="44919"/>
                  </a:lnTo>
                  <a:lnTo>
                    <a:pt x="2267140" y="42445"/>
                  </a:lnTo>
                  <a:lnTo>
                    <a:pt x="2396358" y="34017"/>
                  </a:lnTo>
                  <a:lnTo>
                    <a:pt x="2441027" y="32191"/>
                  </a:lnTo>
                  <a:lnTo>
                    <a:pt x="2437770" y="32191"/>
                  </a:lnTo>
                  <a:lnTo>
                    <a:pt x="2472009" y="31674"/>
                  </a:lnTo>
                  <a:close/>
                </a:path>
                <a:path w="3292475" h="52705">
                  <a:moveTo>
                    <a:pt x="575" y="21972"/>
                  </a:moveTo>
                  <a:lnTo>
                    <a:pt x="0" y="24852"/>
                  </a:lnTo>
                  <a:lnTo>
                    <a:pt x="94" y="29103"/>
                  </a:lnTo>
                  <a:lnTo>
                    <a:pt x="205" y="30420"/>
                  </a:lnTo>
                  <a:lnTo>
                    <a:pt x="310" y="31674"/>
                  </a:lnTo>
                  <a:lnTo>
                    <a:pt x="425" y="33036"/>
                  </a:lnTo>
                  <a:lnTo>
                    <a:pt x="508" y="34017"/>
                  </a:lnTo>
                  <a:lnTo>
                    <a:pt x="575" y="40260"/>
                  </a:lnTo>
                  <a:lnTo>
                    <a:pt x="149867" y="36323"/>
                  </a:lnTo>
                  <a:lnTo>
                    <a:pt x="154595" y="36323"/>
                  </a:lnTo>
                  <a:lnTo>
                    <a:pt x="103228" y="33036"/>
                  </a:lnTo>
                  <a:lnTo>
                    <a:pt x="102702" y="33036"/>
                  </a:lnTo>
                  <a:lnTo>
                    <a:pt x="50361" y="28200"/>
                  </a:lnTo>
                  <a:lnTo>
                    <a:pt x="575" y="21972"/>
                  </a:lnTo>
                  <a:close/>
                </a:path>
                <a:path w="3292475" h="52705">
                  <a:moveTo>
                    <a:pt x="3292415" y="39955"/>
                  </a:moveTo>
                  <a:lnTo>
                    <a:pt x="3247158" y="39955"/>
                  </a:lnTo>
                  <a:lnTo>
                    <a:pt x="3292415" y="40260"/>
                  </a:lnTo>
                  <a:lnTo>
                    <a:pt x="3292415" y="39955"/>
                  </a:lnTo>
                  <a:close/>
                </a:path>
                <a:path w="3292475" h="52705">
                  <a:moveTo>
                    <a:pt x="483940" y="31674"/>
                  </a:moveTo>
                  <a:lnTo>
                    <a:pt x="381329" y="31674"/>
                  </a:lnTo>
                  <a:lnTo>
                    <a:pt x="350739" y="31976"/>
                  </a:lnTo>
                  <a:lnTo>
                    <a:pt x="352658" y="31976"/>
                  </a:lnTo>
                  <a:lnTo>
                    <a:pt x="286106" y="33036"/>
                  </a:lnTo>
                  <a:lnTo>
                    <a:pt x="289323" y="33036"/>
                  </a:lnTo>
                  <a:lnTo>
                    <a:pt x="241640" y="34017"/>
                  </a:lnTo>
                  <a:lnTo>
                    <a:pt x="242150" y="34017"/>
                  </a:lnTo>
                  <a:lnTo>
                    <a:pt x="149867" y="36323"/>
                  </a:lnTo>
                  <a:lnTo>
                    <a:pt x="155229" y="36323"/>
                  </a:lnTo>
                  <a:lnTo>
                    <a:pt x="206193" y="38313"/>
                  </a:lnTo>
                  <a:lnTo>
                    <a:pt x="259527" y="39208"/>
                  </a:lnTo>
                  <a:lnTo>
                    <a:pt x="255472" y="39208"/>
                  </a:lnTo>
                  <a:lnTo>
                    <a:pt x="311154" y="39022"/>
                  </a:lnTo>
                  <a:lnTo>
                    <a:pt x="362660" y="37900"/>
                  </a:lnTo>
                  <a:lnTo>
                    <a:pt x="412940" y="35942"/>
                  </a:lnTo>
                  <a:lnTo>
                    <a:pt x="461562" y="33259"/>
                  </a:lnTo>
                  <a:lnTo>
                    <a:pt x="483940" y="31674"/>
                  </a:lnTo>
                  <a:close/>
                </a:path>
                <a:path w="3292475" h="52705">
                  <a:moveTo>
                    <a:pt x="667254" y="18187"/>
                  </a:moveTo>
                  <a:lnTo>
                    <a:pt x="628598" y="19216"/>
                  </a:lnTo>
                  <a:lnTo>
                    <a:pt x="593157" y="21972"/>
                  </a:lnTo>
                  <a:lnTo>
                    <a:pt x="552103" y="26163"/>
                  </a:lnTo>
                  <a:lnTo>
                    <a:pt x="507237" y="30036"/>
                  </a:lnTo>
                  <a:lnTo>
                    <a:pt x="507050" y="30036"/>
                  </a:lnTo>
                  <a:lnTo>
                    <a:pt x="483940" y="31674"/>
                  </a:lnTo>
                  <a:lnTo>
                    <a:pt x="516838" y="31674"/>
                  </a:lnTo>
                  <a:lnTo>
                    <a:pt x="583396" y="33036"/>
                  </a:lnTo>
                  <a:lnTo>
                    <a:pt x="1070966" y="33036"/>
                  </a:lnTo>
                  <a:lnTo>
                    <a:pt x="1012978" y="31976"/>
                  </a:lnTo>
                  <a:lnTo>
                    <a:pt x="956783" y="30036"/>
                  </a:lnTo>
                  <a:lnTo>
                    <a:pt x="905624" y="27685"/>
                  </a:lnTo>
                  <a:lnTo>
                    <a:pt x="905245" y="27685"/>
                  </a:lnTo>
                  <a:lnTo>
                    <a:pt x="753505" y="20006"/>
                  </a:lnTo>
                  <a:lnTo>
                    <a:pt x="708950" y="18559"/>
                  </a:lnTo>
                  <a:lnTo>
                    <a:pt x="667254" y="18187"/>
                  </a:lnTo>
                  <a:close/>
                </a:path>
                <a:path w="3292475" h="52705">
                  <a:moveTo>
                    <a:pt x="1967823" y="27041"/>
                  </a:moveTo>
                  <a:lnTo>
                    <a:pt x="1790301" y="27041"/>
                  </a:lnTo>
                  <a:lnTo>
                    <a:pt x="1849431" y="27685"/>
                  </a:lnTo>
                  <a:lnTo>
                    <a:pt x="1842076" y="27685"/>
                  </a:lnTo>
                  <a:lnTo>
                    <a:pt x="1888752" y="29103"/>
                  </a:lnTo>
                  <a:lnTo>
                    <a:pt x="1887731" y="29103"/>
                  </a:lnTo>
                  <a:lnTo>
                    <a:pt x="1938100" y="31674"/>
                  </a:lnTo>
                  <a:lnTo>
                    <a:pt x="2287146" y="31674"/>
                  </a:lnTo>
                  <a:lnTo>
                    <a:pt x="2087397" y="30805"/>
                  </a:lnTo>
                  <a:lnTo>
                    <a:pt x="2063341" y="30420"/>
                  </a:lnTo>
                  <a:lnTo>
                    <a:pt x="2017569" y="29103"/>
                  </a:lnTo>
                  <a:lnTo>
                    <a:pt x="1974527" y="27354"/>
                  </a:lnTo>
                  <a:lnTo>
                    <a:pt x="1973943" y="27354"/>
                  </a:lnTo>
                  <a:lnTo>
                    <a:pt x="1967823" y="27041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0079" y="1834291"/>
              <a:ext cx="3291840" cy="46990"/>
            </a:xfrm>
            <a:custGeom>
              <a:avLst/>
              <a:gdLst/>
              <a:ahLst/>
              <a:cxnLst/>
              <a:rect l="l" t="t" r="r" b="b"/>
              <a:pathLst>
                <a:path w="3291840" h="46989">
                  <a:moveTo>
                    <a:pt x="0" y="16352"/>
                  </a:moveTo>
                  <a:lnTo>
                    <a:pt x="41597" y="12537"/>
                  </a:lnTo>
                  <a:lnTo>
                    <a:pt x="86221" y="10152"/>
                  </a:lnTo>
                  <a:lnTo>
                    <a:pt x="133456" y="8980"/>
                  </a:lnTo>
                  <a:lnTo>
                    <a:pt x="182890" y="8804"/>
                  </a:lnTo>
                  <a:lnTo>
                    <a:pt x="234107" y="9408"/>
                  </a:lnTo>
                  <a:lnTo>
                    <a:pt x="286694" y="10576"/>
                  </a:lnTo>
                  <a:lnTo>
                    <a:pt x="340237" y="12091"/>
                  </a:lnTo>
                  <a:lnTo>
                    <a:pt x="394321" y="13737"/>
                  </a:lnTo>
                  <a:lnTo>
                    <a:pt x="448532" y="15297"/>
                  </a:lnTo>
                  <a:lnTo>
                    <a:pt x="502456" y="16555"/>
                  </a:lnTo>
                  <a:lnTo>
                    <a:pt x="555680" y="17294"/>
                  </a:lnTo>
                  <a:lnTo>
                    <a:pt x="607788" y="17299"/>
                  </a:lnTo>
                  <a:lnTo>
                    <a:pt x="658368" y="16352"/>
                  </a:lnTo>
                  <a:lnTo>
                    <a:pt x="711124" y="15243"/>
                  </a:lnTo>
                  <a:lnTo>
                    <a:pt x="762096" y="14967"/>
                  </a:lnTo>
                  <a:lnTo>
                    <a:pt x="811784" y="15334"/>
                  </a:lnTo>
                  <a:lnTo>
                    <a:pt x="860688" y="16154"/>
                  </a:lnTo>
                  <a:lnTo>
                    <a:pt x="909310" y="17239"/>
                  </a:lnTo>
                  <a:lnTo>
                    <a:pt x="958151" y="18400"/>
                  </a:lnTo>
                  <a:lnTo>
                    <a:pt x="1007712" y="19446"/>
                  </a:lnTo>
                  <a:lnTo>
                    <a:pt x="1058493" y="20190"/>
                  </a:lnTo>
                  <a:lnTo>
                    <a:pt x="1110995" y="20442"/>
                  </a:lnTo>
                  <a:lnTo>
                    <a:pt x="1165721" y="20012"/>
                  </a:lnTo>
                  <a:lnTo>
                    <a:pt x="1223169" y="18712"/>
                  </a:lnTo>
                  <a:lnTo>
                    <a:pt x="1283843" y="16352"/>
                  </a:lnTo>
                  <a:lnTo>
                    <a:pt x="1344462" y="13323"/>
                  </a:lnTo>
                  <a:lnTo>
                    <a:pt x="1401770" y="10205"/>
                  </a:lnTo>
                  <a:lnTo>
                    <a:pt x="1456297" y="7190"/>
                  </a:lnTo>
                  <a:lnTo>
                    <a:pt x="1508571" y="4470"/>
                  </a:lnTo>
                  <a:lnTo>
                    <a:pt x="1559125" y="2237"/>
                  </a:lnTo>
                  <a:lnTo>
                    <a:pt x="1608486" y="683"/>
                  </a:lnTo>
                  <a:lnTo>
                    <a:pt x="1657186" y="0"/>
                  </a:lnTo>
                  <a:lnTo>
                    <a:pt x="1705755" y="378"/>
                  </a:lnTo>
                  <a:lnTo>
                    <a:pt x="1754723" y="2011"/>
                  </a:lnTo>
                  <a:lnTo>
                    <a:pt x="1804619" y="5089"/>
                  </a:lnTo>
                  <a:lnTo>
                    <a:pt x="1855974" y="9806"/>
                  </a:lnTo>
                  <a:lnTo>
                    <a:pt x="1909318" y="16352"/>
                  </a:lnTo>
                  <a:lnTo>
                    <a:pt x="1955009" y="21648"/>
                  </a:lnTo>
                  <a:lnTo>
                    <a:pt x="1999103" y="24849"/>
                  </a:lnTo>
                  <a:lnTo>
                    <a:pt x="2042232" y="26276"/>
                  </a:lnTo>
                  <a:lnTo>
                    <a:pt x="2085028" y="26249"/>
                  </a:lnTo>
                  <a:lnTo>
                    <a:pt x="2128120" y="25087"/>
                  </a:lnTo>
                  <a:lnTo>
                    <a:pt x="2172141" y="23110"/>
                  </a:lnTo>
                  <a:lnTo>
                    <a:pt x="2217721" y="20638"/>
                  </a:lnTo>
                  <a:lnTo>
                    <a:pt x="2265492" y="17991"/>
                  </a:lnTo>
                  <a:lnTo>
                    <a:pt x="2316085" y="15490"/>
                  </a:lnTo>
                  <a:lnTo>
                    <a:pt x="2370131" y="13453"/>
                  </a:lnTo>
                  <a:lnTo>
                    <a:pt x="2428262" y="12201"/>
                  </a:lnTo>
                  <a:lnTo>
                    <a:pt x="2491108" y="12053"/>
                  </a:lnTo>
                  <a:lnTo>
                    <a:pt x="2559301" y="13330"/>
                  </a:lnTo>
                  <a:lnTo>
                    <a:pt x="2633472" y="16352"/>
                  </a:lnTo>
                  <a:lnTo>
                    <a:pt x="2705965" y="19370"/>
                  </a:lnTo>
                  <a:lnTo>
                    <a:pt x="2769538" y="20591"/>
                  </a:lnTo>
                  <a:lnTo>
                    <a:pt x="2825443" y="20347"/>
                  </a:lnTo>
                  <a:lnTo>
                    <a:pt x="2874928" y="18973"/>
                  </a:lnTo>
                  <a:lnTo>
                    <a:pt x="2919244" y="16802"/>
                  </a:lnTo>
                  <a:lnTo>
                    <a:pt x="2959643" y="14166"/>
                  </a:lnTo>
                  <a:lnTo>
                    <a:pt x="2997374" y="11399"/>
                  </a:lnTo>
                  <a:lnTo>
                    <a:pt x="3033688" y="8834"/>
                  </a:lnTo>
                  <a:lnTo>
                    <a:pt x="3069835" y="6805"/>
                  </a:lnTo>
                  <a:lnTo>
                    <a:pt x="3107067" y="5644"/>
                  </a:lnTo>
                  <a:lnTo>
                    <a:pt x="3146632" y="5685"/>
                  </a:lnTo>
                  <a:lnTo>
                    <a:pt x="3189783" y="7261"/>
                  </a:lnTo>
                  <a:lnTo>
                    <a:pt x="3237768" y="10706"/>
                  </a:lnTo>
                  <a:lnTo>
                    <a:pt x="3291840" y="16352"/>
                  </a:lnTo>
                  <a:lnTo>
                    <a:pt x="3291459" y="23972"/>
                  </a:lnTo>
                  <a:lnTo>
                    <a:pt x="3291331" y="26258"/>
                  </a:lnTo>
                  <a:lnTo>
                    <a:pt x="3291840" y="34640"/>
                  </a:lnTo>
                  <a:lnTo>
                    <a:pt x="3236397" y="38176"/>
                  </a:lnTo>
                  <a:lnTo>
                    <a:pt x="3182281" y="39519"/>
                  </a:lnTo>
                  <a:lnTo>
                    <a:pt x="3129347" y="39109"/>
                  </a:lnTo>
                  <a:lnTo>
                    <a:pt x="3077453" y="37381"/>
                  </a:lnTo>
                  <a:lnTo>
                    <a:pt x="3026454" y="34772"/>
                  </a:lnTo>
                  <a:lnTo>
                    <a:pt x="2976207" y="31719"/>
                  </a:lnTo>
                  <a:lnTo>
                    <a:pt x="2926569" y="28660"/>
                  </a:lnTo>
                  <a:lnTo>
                    <a:pt x="2877395" y="26031"/>
                  </a:lnTo>
                  <a:lnTo>
                    <a:pt x="2828542" y="24270"/>
                  </a:lnTo>
                  <a:lnTo>
                    <a:pt x="2779867" y="23813"/>
                  </a:lnTo>
                  <a:lnTo>
                    <a:pt x="2731226" y="25098"/>
                  </a:lnTo>
                  <a:lnTo>
                    <a:pt x="2682475" y="28561"/>
                  </a:lnTo>
                  <a:lnTo>
                    <a:pt x="2633472" y="34640"/>
                  </a:lnTo>
                  <a:lnTo>
                    <a:pt x="2577596" y="41756"/>
                  </a:lnTo>
                  <a:lnTo>
                    <a:pt x="2525574" y="45635"/>
                  </a:lnTo>
                  <a:lnTo>
                    <a:pt x="2476455" y="46882"/>
                  </a:lnTo>
                  <a:lnTo>
                    <a:pt x="2429289" y="46101"/>
                  </a:lnTo>
                  <a:lnTo>
                    <a:pt x="2383124" y="43897"/>
                  </a:lnTo>
                  <a:lnTo>
                    <a:pt x="2337009" y="40874"/>
                  </a:lnTo>
                  <a:lnTo>
                    <a:pt x="2289994" y="37637"/>
                  </a:lnTo>
                  <a:lnTo>
                    <a:pt x="2241128" y="34791"/>
                  </a:lnTo>
                  <a:lnTo>
                    <a:pt x="2189459" y="32940"/>
                  </a:lnTo>
                  <a:lnTo>
                    <a:pt x="2134036" y="32688"/>
                  </a:lnTo>
                  <a:lnTo>
                    <a:pt x="2073910" y="34640"/>
                  </a:lnTo>
                  <a:lnTo>
                    <a:pt x="2018170" y="37005"/>
                  </a:lnTo>
                  <a:lnTo>
                    <a:pt x="1965577" y="38265"/>
                  </a:lnTo>
                  <a:lnTo>
                    <a:pt x="1915386" y="38622"/>
                  </a:lnTo>
                  <a:lnTo>
                    <a:pt x="1866848" y="38281"/>
                  </a:lnTo>
                  <a:lnTo>
                    <a:pt x="1819216" y="37441"/>
                  </a:lnTo>
                  <a:lnTo>
                    <a:pt x="1771745" y="36307"/>
                  </a:lnTo>
                  <a:lnTo>
                    <a:pt x="1723686" y="35080"/>
                  </a:lnTo>
                  <a:lnTo>
                    <a:pt x="1674292" y="33963"/>
                  </a:lnTo>
                  <a:lnTo>
                    <a:pt x="1622817" y="33158"/>
                  </a:lnTo>
                  <a:lnTo>
                    <a:pt x="1568514" y="32867"/>
                  </a:lnTo>
                  <a:lnTo>
                    <a:pt x="1510636" y="33294"/>
                  </a:lnTo>
                  <a:lnTo>
                    <a:pt x="1448435" y="34640"/>
                  </a:lnTo>
                  <a:lnTo>
                    <a:pt x="1385234" y="36037"/>
                  </a:lnTo>
                  <a:lnTo>
                    <a:pt x="1324774" y="36598"/>
                  </a:lnTo>
                  <a:lnTo>
                    <a:pt x="1266836" y="36497"/>
                  </a:lnTo>
                  <a:lnTo>
                    <a:pt x="1211203" y="35910"/>
                  </a:lnTo>
                  <a:lnTo>
                    <a:pt x="1157657" y="35010"/>
                  </a:lnTo>
                  <a:lnTo>
                    <a:pt x="1105979" y="33973"/>
                  </a:lnTo>
                  <a:lnTo>
                    <a:pt x="1055952" y="32973"/>
                  </a:lnTo>
                  <a:lnTo>
                    <a:pt x="1007359" y="32185"/>
                  </a:lnTo>
                  <a:lnTo>
                    <a:pt x="959981" y="31782"/>
                  </a:lnTo>
                  <a:lnTo>
                    <a:pt x="913600" y="31941"/>
                  </a:lnTo>
                  <a:lnTo>
                    <a:pt x="867999" y="32835"/>
                  </a:lnTo>
                  <a:lnTo>
                    <a:pt x="822960" y="34640"/>
                  </a:lnTo>
                  <a:lnTo>
                    <a:pt x="787539" y="36406"/>
                  </a:lnTo>
                  <a:lnTo>
                    <a:pt x="748708" y="38151"/>
                  </a:lnTo>
                  <a:lnTo>
                    <a:pt x="706738" y="39827"/>
                  </a:lnTo>
                  <a:lnTo>
                    <a:pt x="661904" y="41391"/>
                  </a:lnTo>
                  <a:lnTo>
                    <a:pt x="614478" y="42795"/>
                  </a:lnTo>
                  <a:lnTo>
                    <a:pt x="564735" y="43994"/>
                  </a:lnTo>
                  <a:lnTo>
                    <a:pt x="512948" y="44942"/>
                  </a:lnTo>
                  <a:lnTo>
                    <a:pt x="459390" y="45594"/>
                  </a:lnTo>
                  <a:lnTo>
                    <a:pt x="404335" y="45903"/>
                  </a:lnTo>
                  <a:lnTo>
                    <a:pt x="348056" y="45824"/>
                  </a:lnTo>
                  <a:lnTo>
                    <a:pt x="290827" y="45312"/>
                  </a:lnTo>
                  <a:lnTo>
                    <a:pt x="232921" y="44320"/>
                  </a:lnTo>
                  <a:lnTo>
                    <a:pt x="174612" y="42802"/>
                  </a:lnTo>
                  <a:lnTo>
                    <a:pt x="116173" y="40714"/>
                  </a:lnTo>
                  <a:lnTo>
                    <a:pt x="57878" y="38008"/>
                  </a:lnTo>
                  <a:lnTo>
                    <a:pt x="0" y="34640"/>
                  </a:lnTo>
                  <a:lnTo>
                    <a:pt x="0" y="28036"/>
                  </a:lnTo>
                  <a:lnTo>
                    <a:pt x="127" y="20162"/>
                  </a:lnTo>
                  <a:lnTo>
                    <a:pt x="0" y="16352"/>
                  </a:lnTo>
                  <a:close/>
                </a:path>
              </a:pathLst>
            </a:custGeom>
            <a:ln w="41274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338" y="2642616"/>
            <a:ext cx="3623945" cy="3605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2577" y="2642616"/>
            <a:ext cx="4318254" cy="36057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536</Words>
  <Application>Microsoft Office PowerPoint</Application>
  <PresentationFormat>와이드스크린</PresentationFormat>
  <Paragraphs>126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9" baseType="lpstr">
      <vt:lpstr>Malgun Gothic</vt:lpstr>
      <vt:lpstr>Office Theme</vt:lpstr>
      <vt:lpstr>PowerPoint 프레젠테이션</vt:lpstr>
      <vt:lpstr>1주차 내용</vt:lpstr>
      <vt:lpstr>2주차 내용</vt:lpstr>
      <vt:lpstr>3주차 내용</vt:lpstr>
      <vt:lpstr>4주차 내용</vt:lpstr>
      <vt:lpstr>5주차 내용</vt:lpstr>
      <vt:lpstr>6주차 내용</vt:lpstr>
      <vt:lpstr>7주차 내용</vt:lpstr>
      <vt:lpstr>7주차 프로젝트 내용</vt:lpstr>
      <vt:lpstr>중간고사</vt:lpstr>
      <vt:lpstr>9주차 내용</vt:lpstr>
      <vt:lpstr>10주차 내용</vt:lpstr>
      <vt:lpstr>11주차 내용</vt:lpstr>
      <vt:lpstr>12주차 내용</vt:lpstr>
      <vt:lpstr>13주차 내용</vt:lpstr>
      <vt:lpstr>PowerPoint 프레젠테이션</vt:lpstr>
      <vt:lpstr>명령어:pwd</vt:lpstr>
      <vt:lpstr>명령어:ls</vt:lpstr>
      <vt:lpstr>PowerPoint 프레젠테이션</vt:lpstr>
      <vt:lpstr>명령어:rmdir</vt:lpstr>
      <vt:lpstr>명령어:touch</vt:lpstr>
      <vt:lpstr>명령어:rm</vt:lpstr>
      <vt:lpstr>명령어:mv</vt:lpstr>
      <vt:lpstr>명령어:cp</vt:lpstr>
      <vt:lpstr>명령어:cat</vt:lpstr>
      <vt:lpstr>10 명령어:head</vt:lpstr>
      <vt:lpstr>명령어:tail</vt:lpstr>
      <vt:lpstr>명령어:less</vt:lpstr>
      <vt:lpstr>명령어:find</vt:lpstr>
      <vt:lpstr>PowerPoint 프레젠테이션</vt:lpstr>
      <vt:lpstr>명령어:hostname</vt:lpstr>
      <vt:lpstr>명령어:clear</vt:lpstr>
      <vt:lpstr>명령어:date</vt:lpstr>
      <vt:lpstr>명령어:cal</vt:lpstr>
      <vt:lpstr>명령어:echo</vt:lpstr>
      <vt:lpstr>20 명령어:basename</vt:lpstr>
      <vt:lpstr>명령어:cd</vt:lpstr>
      <vt:lpstr>명령어:stat</vt:lpstr>
      <vt:lpstr>명령어:chmod</vt:lpstr>
      <vt:lpstr>명령어:chown</vt:lpstr>
      <vt:lpstr>명령어:file</vt:lpstr>
      <vt:lpstr>명령어:kill</vt:lpstr>
      <vt:lpstr>명령어:sleep</vt:lpstr>
      <vt:lpstr>명령어:wait</vt:lpstr>
      <vt:lpstr>명령어:uptime</vt:lpstr>
      <vt:lpstr>30 명령어:df</vt:lpstr>
      <vt:lpstr>명령어:du</vt:lpstr>
      <vt:lpstr>PowerPoint 프레젠테이션</vt:lpstr>
      <vt:lpstr>명령어:tr</vt:lpstr>
      <vt:lpstr>명령어:cut</vt:lpstr>
      <vt:lpstr>명령어:sort</vt:lpstr>
      <vt:lpstr>명령어:uniq –c</vt:lpstr>
      <vt:lpstr>명령어:uniq –d</vt:lpstr>
      <vt:lpstr>명령어:uniq –D</vt:lpstr>
      <vt:lpstr>명령어:uniq -u</vt:lpstr>
      <vt:lpstr>40 명령어:cut -f</vt:lpstr>
      <vt:lpstr>명령어:tr</vt:lpstr>
      <vt:lpstr>명령어:diff</vt:lpstr>
      <vt:lpstr>명령어:split -l</vt:lpstr>
      <vt:lpstr>명령어:tee</vt:lpstr>
      <vt:lpstr>명령어:tar</vt:lpstr>
      <vt:lpstr>명령어:gzip</vt:lpstr>
      <vt:lpstr>명령어:gzip -d</vt:lpstr>
      <vt:lpstr>명령어:users</vt:lpstr>
      <vt:lpstr>명령어:id</vt:lpstr>
      <vt:lpstr>50 명령어:dirname</vt:lpstr>
      <vt:lpstr>총점:29점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이근석</dc:creator>
  <cp:lastModifiedBy>이근석</cp:lastModifiedBy>
  <cp:revision>2</cp:revision>
  <dcterms:created xsi:type="dcterms:W3CDTF">2025-06-10T00:33:41Z</dcterms:created>
  <dcterms:modified xsi:type="dcterms:W3CDTF">2025-06-10T00:36:48Z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2025-05-31T00:00:00Z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2025-06-10T00:00:00Z</vt:filetime>
  </property>
  <property fmtid="{D5CDD505-2E9C-101B-9397-08002B2CF9AE}" pid="5" name="Producer">
    <vt:lpwstr>Microsoft® PowerPoint® Microsoft 365용</vt:lpwstr>
  </property>
</Properties>
</file>